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2226DA-A283-403F-BEAA-6F2F4DF6BA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AD25B-0FC1-4DF0-A99A-7C0BBCB5F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98192-99E5-4E32-B4CB-E5838195FE5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F1950-0C08-4268-A80A-FAB3036375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DEC02-C682-439A-9DF0-F3A47930E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30C8-DD56-4BCB-ADBA-443D85ED36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7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99F1A-465B-450F-8A11-631B491C4902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B7A2-C5B0-4999-86DE-AF8D77321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7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Freeform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0" name="Freeform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4" name="Freeform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3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4" grpId="0" animBg="1"/>
      <p:bldP spid="4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49F91C6-EBF9-334F-9E94-276D51C1C0C7}"/>
              </a:ext>
            </a:extLst>
          </p:cNvPr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itle 4">
            <a:extLst>
              <a:ext uri="{FF2B5EF4-FFF2-40B4-BE49-F238E27FC236}">
                <a16:creationId xmlns:a16="http://schemas.microsoft.com/office/drawing/2014/main" id="{D92B2223-F6BF-5F48-A0E1-DBA26351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EE2BDD-456C-D545-A5EA-EE0BE30D08C3}"/>
              </a:ext>
            </a:extLst>
          </p:cNvPr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9">
            <a:extLst>
              <a:ext uri="{FF2B5EF4-FFF2-40B4-BE49-F238E27FC236}">
                <a16:creationId xmlns:a16="http://schemas.microsoft.com/office/drawing/2014/main" id="{A2686F3E-9935-4449-A84A-237EB1F85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11">
            <a:extLst>
              <a:ext uri="{FF2B5EF4-FFF2-40B4-BE49-F238E27FC236}">
                <a16:creationId xmlns:a16="http://schemas.microsoft.com/office/drawing/2014/main" id="{F91F4ED9-BFB8-CD46-8511-16E613AF76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456E1DA-914B-6546-9FE8-539137744148}"/>
              </a:ext>
            </a:extLst>
          </p:cNvPr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B6C645-7FA1-E84B-B20D-CAE3F8DC5146}"/>
              </a:ext>
            </a:extLst>
          </p:cNvPr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DB059B-01C0-434D-9063-F020B3F2350A}"/>
              </a:ext>
            </a:extLst>
          </p:cNvPr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BF2095-198D-6F41-851A-3F7895F78147}"/>
              </a:ext>
            </a:extLst>
          </p:cNvPr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96926DB-9B27-3B45-B98F-BCC05BB81C76}"/>
              </a:ext>
            </a:extLst>
          </p:cNvPr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1452D2-8ECA-BC46-8992-C8AEE6A68857}"/>
              </a:ext>
            </a:extLst>
          </p:cNvPr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EADB6AF-BAF3-1B48-957C-374D215505B9}"/>
              </a:ext>
            </a:extLst>
          </p:cNvPr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4EDA0D-F854-3B45-8356-EDBEA87C19B2}"/>
              </a:ext>
            </a:extLst>
          </p:cNvPr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D9A07B-56AE-5D48-AF62-9D33479B807F}"/>
              </a:ext>
            </a:extLst>
          </p:cNvPr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CAF232-3406-3346-8B2F-4736703BB8B7}"/>
              </a:ext>
            </a:extLst>
          </p:cNvPr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 Placeholder 26">
            <a:extLst>
              <a:ext uri="{FF2B5EF4-FFF2-40B4-BE49-F238E27FC236}">
                <a16:creationId xmlns:a16="http://schemas.microsoft.com/office/drawing/2014/main" id="{B3C26B91-2567-3A48-9B76-2226A34F0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26">
            <a:extLst>
              <a:ext uri="{FF2B5EF4-FFF2-40B4-BE49-F238E27FC236}">
                <a16:creationId xmlns:a16="http://schemas.microsoft.com/office/drawing/2014/main" id="{FDC950E9-FFB3-2F4C-AE14-7C25B55A2C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26">
            <a:extLst>
              <a:ext uri="{FF2B5EF4-FFF2-40B4-BE49-F238E27FC236}">
                <a16:creationId xmlns:a16="http://schemas.microsoft.com/office/drawing/2014/main" id="{B50B42A5-2CB9-524B-AC05-35CA6A996E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26">
            <a:extLst>
              <a:ext uri="{FF2B5EF4-FFF2-40B4-BE49-F238E27FC236}">
                <a16:creationId xmlns:a16="http://schemas.microsoft.com/office/drawing/2014/main" id="{09DE6907-5A46-A34D-A1D4-272D8B1909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26">
            <a:extLst>
              <a:ext uri="{FF2B5EF4-FFF2-40B4-BE49-F238E27FC236}">
                <a16:creationId xmlns:a16="http://schemas.microsoft.com/office/drawing/2014/main" id="{6F11E141-5F2C-9848-9B70-60387F8AFC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6">
            <a:extLst>
              <a:ext uri="{FF2B5EF4-FFF2-40B4-BE49-F238E27FC236}">
                <a16:creationId xmlns:a16="http://schemas.microsoft.com/office/drawing/2014/main" id="{755D2ADC-0823-FB4E-BA9A-5CF776A9C5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6">
            <a:extLst>
              <a:ext uri="{FF2B5EF4-FFF2-40B4-BE49-F238E27FC236}">
                <a16:creationId xmlns:a16="http://schemas.microsoft.com/office/drawing/2014/main" id="{9CFC5BC1-CF84-EA4F-A726-D43791A7BE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26">
            <a:extLst>
              <a:ext uri="{FF2B5EF4-FFF2-40B4-BE49-F238E27FC236}">
                <a16:creationId xmlns:a16="http://schemas.microsoft.com/office/drawing/2014/main" id="{F89681C0-0547-AB4E-92F2-2F234F8899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6">
            <a:extLst>
              <a:ext uri="{FF2B5EF4-FFF2-40B4-BE49-F238E27FC236}">
                <a16:creationId xmlns:a16="http://schemas.microsoft.com/office/drawing/2014/main" id="{FE319B67-0475-B646-A199-BDC03AE844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26">
            <a:extLst>
              <a:ext uri="{FF2B5EF4-FFF2-40B4-BE49-F238E27FC236}">
                <a16:creationId xmlns:a16="http://schemas.microsoft.com/office/drawing/2014/main" id="{8D8EB15A-5281-F844-88CD-2323A16586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D1722B-57F7-8D4A-927A-0C311DFB3444}"/>
              </a:ext>
            </a:extLst>
          </p:cNvPr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75000"/>
            </a:schemeClr>
          </a:solidFill>
        </p:grpSpPr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69BC9632-DB31-624A-B5F2-8EEBEF11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DECF8F51-2A20-2848-8D3B-4AC3A1E3F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0" name="Freeform 19">
            <a:extLst>
              <a:ext uri="{FF2B5EF4-FFF2-40B4-BE49-F238E27FC236}">
                <a16:creationId xmlns:a16="http://schemas.microsoft.com/office/drawing/2014/main" id="{F1E20954-C4A4-0140-A852-196584FA57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B5D8563-CA31-6746-811B-A0EFC0CBFFAB}"/>
              </a:ext>
            </a:extLst>
          </p:cNvPr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796FE397-662A-224B-8F0C-B134BA5D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7CB251D7-8A02-F248-872B-A42E09E6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4" name="Freeform 24">
            <a:extLst>
              <a:ext uri="{FF2B5EF4-FFF2-40B4-BE49-F238E27FC236}">
                <a16:creationId xmlns:a16="http://schemas.microsoft.com/office/drawing/2014/main" id="{4F864491-DA7A-EC4A-92F2-46D783A8CF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54DD51B2-DC70-FE44-87B1-069D762B97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F24EE0D6-F2DF-8E4B-9863-C880F1746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7D7777F-FF5A-1F40-9E1A-2751F0E801F8}"/>
              </a:ext>
            </a:extLst>
          </p:cNvPr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tle 4">
            <a:extLst>
              <a:ext uri="{FF2B5EF4-FFF2-40B4-BE49-F238E27FC236}">
                <a16:creationId xmlns:a16="http://schemas.microsoft.com/office/drawing/2014/main" id="{2561042A-B02C-7141-BFB0-A7C38A21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37950AB-4CB5-F541-83BB-8040B492FE44}"/>
              </a:ext>
            </a:extLst>
          </p:cNvPr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0B982938-7055-424E-A40A-149DE5771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284B9BEE-F455-A44B-8C31-B027EAE70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AD4121-78C5-2E46-8CFD-F843509049A7}"/>
              </a:ext>
            </a:extLst>
          </p:cNvPr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F7C52F-6C46-6040-B25B-1E658B19CF6A}"/>
              </a:ext>
            </a:extLst>
          </p:cNvPr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7D3B66-D464-6A4A-8661-971B173A2A8F}"/>
              </a:ext>
            </a:extLst>
          </p:cNvPr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051D98-8A29-8B4B-AA4E-80A2821CE969}"/>
              </a:ext>
            </a:extLst>
          </p:cNvPr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AEB114-02F7-5147-8F0E-5831B4B2DF6F}"/>
              </a:ext>
            </a:extLst>
          </p:cNvPr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B23C89-0517-204E-B801-82A1C1199D50}"/>
              </a:ext>
            </a:extLst>
          </p:cNvPr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8BA978-EFF7-EE4D-831D-77C47C3A0C78}"/>
              </a:ext>
            </a:extLst>
          </p:cNvPr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769C1F-BCFD-B94A-A5F1-84D272E6C1EB}"/>
              </a:ext>
            </a:extLst>
          </p:cNvPr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67AEB8-0B31-BF46-BAEA-EB0D70934BCA}"/>
              </a:ext>
            </a:extLst>
          </p:cNvPr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7D6917-7730-004A-B799-72258DD5F084}"/>
              </a:ext>
            </a:extLst>
          </p:cNvPr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 Placeholder 26">
            <a:extLst>
              <a:ext uri="{FF2B5EF4-FFF2-40B4-BE49-F238E27FC236}">
                <a16:creationId xmlns:a16="http://schemas.microsoft.com/office/drawing/2014/main" id="{1AB3BB15-171F-B148-8982-B6677E947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26">
            <a:extLst>
              <a:ext uri="{FF2B5EF4-FFF2-40B4-BE49-F238E27FC236}">
                <a16:creationId xmlns:a16="http://schemas.microsoft.com/office/drawing/2014/main" id="{3B5EF47B-DE95-0945-BD8C-F83EAD337C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6">
            <a:extLst>
              <a:ext uri="{FF2B5EF4-FFF2-40B4-BE49-F238E27FC236}">
                <a16:creationId xmlns:a16="http://schemas.microsoft.com/office/drawing/2014/main" id="{B95B41D0-9069-F341-9B6F-9B6530A11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26">
            <a:extLst>
              <a:ext uri="{FF2B5EF4-FFF2-40B4-BE49-F238E27FC236}">
                <a16:creationId xmlns:a16="http://schemas.microsoft.com/office/drawing/2014/main" id="{D9A2783D-5259-6D41-A2EE-665C1A2BCC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26">
            <a:extLst>
              <a:ext uri="{FF2B5EF4-FFF2-40B4-BE49-F238E27FC236}">
                <a16:creationId xmlns:a16="http://schemas.microsoft.com/office/drawing/2014/main" id="{23E21238-541A-EF46-A9DB-62903691D4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26">
            <a:extLst>
              <a:ext uri="{FF2B5EF4-FFF2-40B4-BE49-F238E27FC236}">
                <a16:creationId xmlns:a16="http://schemas.microsoft.com/office/drawing/2014/main" id="{1B13EA08-555F-2046-AC0C-86E2ED53BA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6">
            <a:extLst>
              <a:ext uri="{FF2B5EF4-FFF2-40B4-BE49-F238E27FC236}">
                <a16:creationId xmlns:a16="http://schemas.microsoft.com/office/drawing/2014/main" id="{DFD21839-05C1-7344-A311-3A4DFCCFF5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6">
            <a:extLst>
              <a:ext uri="{FF2B5EF4-FFF2-40B4-BE49-F238E27FC236}">
                <a16:creationId xmlns:a16="http://schemas.microsoft.com/office/drawing/2014/main" id="{A3F115A9-CDA3-584D-B139-FD5413389A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6">
            <a:extLst>
              <a:ext uri="{FF2B5EF4-FFF2-40B4-BE49-F238E27FC236}">
                <a16:creationId xmlns:a16="http://schemas.microsoft.com/office/drawing/2014/main" id="{56B7D0CE-684F-2C4B-A892-80C996BE1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6">
            <a:extLst>
              <a:ext uri="{FF2B5EF4-FFF2-40B4-BE49-F238E27FC236}">
                <a16:creationId xmlns:a16="http://schemas.microsoft.com/office/drawing/2014/main" id="{46719E59-A8B4-4643-A493-3DE2BFF133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ED9C50-BD32-644D-88F2-15472CCCD6EF}"/>
              </a:ext>
            </a:extLst>
          </p:cNvPr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84CF442A-D686-1D42-B78B-8E7B92E65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03BA505E-B7E3-C740-A932-0F995A3C8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6" name="Freeform 19">
            <a:extLst>
              <a:ext uri="{FF2B5EF4-FFF2-40B4-BE49-F238E27FC236}">
                <a16:creationId xmlns:a16="http://schemas.microsoft.com/office/drawing/2014/main" id="{4E856B89-69E3-8A4D-8D4B-A18E788DBF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33FDF3-7C16-C548-8B78-A2810D54E045}"/>
              </a:ext>
            </a:extLst>
          </p:cNvPr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25AB160F-463A-5042-BDF5-37ED1C387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7BF77660-47BE-5E4C-AA8F-7D4C69F55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80" name="Freeform 24">
            <a:extLst>
              <a:ext uri="{FF2B5EF4-FFF2-40B4-BE49-F238E27FC236}">
                <a16:creationId xmlns:a16="http://schemas.microsoft.com/office/drawing/2014/main" id="{64ED88EC-78A4-A94E-A378-5BF97D1057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BFE04710-96A7-5F4C-83C0-393355EE85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96A080B6-8206-AC49-B6FA-296577FEB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9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Freeform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0" name="Freeform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75000"/>
            </a:schemeClr>
          </a:solidFill>
        </p:grpSpPr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4" name="Freeform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Freeform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0" name="Freeform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4" name="Freeform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35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889492"/>
            <a:ext cx="12192000" cy="0"/>
          </a:xfrm>
          <a:prstGeom prst="line">
            <a:avLst/>
          </a:prstGeom>
          <a:ln w="889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97275" y="1401763"/>
            <a:ext cx="7756525" cy="3175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97275" y="2197100"/>
            <a:ext cx="7756525" cy="2169207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" y="5292762"/>
            <a:ext cx="2431228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431229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71421" y="5292762"/>
            <a:ext cx="2440193" cy="15652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311615" y="5292762"/>
            <a:ext cx="2440192" cy="1565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751808" y="5292762"/>
            <a:ext cx="2440192" cy="1565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4849812"/>
            <a:ext cx="2431228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431228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871420" y="4849812"/>
            <a:ext cx="2440193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311614" y="4849812"/>
            <a:ext cx="2440192" cy="442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751807" y="4849812"/>
            <a:ext cx="2440192" cy="4429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114300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2556164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98028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7429501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9860973" y="4891377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114300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556164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998028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429501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860973" y="6415088"/>
            <a:ext cx="2192338" cy="4429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859015" y="5523235"/>
            <a:ext cx="702908" cy="702908"/>
            <a:chOff x="6991350" y="3275013"/>
            <a:chExt cx="560388" cy="56038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Freeform 17"/>
            <p:cNvSpPr>
              <a:spLocks noChangeArrowheads="1"/>
            </p:cNvSpPr>
            <p:nvPr/>
          </p:nvSpPr>
          <p:spPr bwMode="auto">
            <a:xfrm>
              <a:off x="6991350" y="3275013"/>
              <a:ext cx="560388" cy="560387"/>
            </a:xfrm>
            <a:custGeom>
              <a:avLst/>
              <a:gdLst>
                <a:gd name="T0" fmla="*/ 201562602 w 1557"/>
                <a:gd name="T1" fmla="*/ 91454295 h 1557"/>
                <a:gd name="T2" fmla="*/ 182520567 w 1557"/>
                <a:gd name="T3" fmla="*/ 77075347 h 1557"/>
                <a:gd name="T4" fmla="*/ 190422146 w 1557"/>
                <a:gd name="T5" fmla="*/ 53629072 h 1557"/>
                <a:gd name="T6" fmla="*/ 167105398 w 1557"/>
                <a:gd name="T7" fmla="*/ 47540757 h 1557"/>
                <a:gd name="T8" fmla="*/ 165550924 w 1557"/>
                <a:gd name="T9" fmla="*/ 23057928 h 1557"/>
                <a:gd name="T10" fmla="*/ 141845108 w 1557"/>
                <a:gd name="T11" fmla="*/ 26296439 h 1557"/>
                <a:gd name="T12" fmla="*/ 130704652 w 1557"/>
                <a:gd name="T13" fmla="*/ 4015567 h 1557"/>
                <a:gd name="T14" fmla="*/ 110108144 w 1557"/>
                <a:gd name="T15" fmla="*/ 16192197 h 1557"/>
                <a:gd name="T16" fmla="*/ 91454458 w 1557"/>
                <a:gd name="T17" fmla="*/ 0 h 1557"/>
                <a:gd name="T18" fmla="*/ 77205054 w 1557"/>
                <a:gd name="T19" fmla="*/ 19042001 h 1557"/>
                <a:gd name="T20" fmla="*/ 53499598 w 1557"/>
                <a:gd name="T21" fmla="*/ 11140436 h 1557"/>
                <a:gd name="T22" fmla="*/ 47411272 w 1557"/>
                <a:gd name="T23" fmla="*/ 34457142 h 1557"/>
                <a:gd name="T24" fmla="*/ 23057969 w 1557"/>
                <a:gd name="T25" fmla="*/ 36141182 h 1557"/>
                <a:gd name="T26" fmla="*/ 26166916 w 1557"/>
                <a:gd name="T27" fmla="*/ 59717387 h 1557"/>
                <a:gd name="T28" fmla="*/ 3886005 w 1557"/>
                <a:gd name="T29" fmla="*/ 70857463 h 1557"/>
                <a:gd name="T30" fmla="*/ 16192226 w 1557"/>
                <a:gd name="T31" fmla="*/ 91454295 h 1557"/>
                <a:gd name="T32" fmla="*/ 0 w 1557"/>
                <a:gd name="T33" fmla="*/ 109978018 h 1557"/>
                <a:gd name="T34" fmla="*/ 19042395 w 1557"/>
                <a:gd name="T35" fmla="*/ 124356966 h 1557"/>
                <a:gd name="T36" fmla="*/ 11140456 w 1557"/>
                <a:gd name="T37" fmla="*/ 147932810 h 1557"/>
                <a:gd name="T38" fmla="*/ 34457204 w 1557"/>
                <a:gd name="T39" fmla="*/ 154021125 h 1557"/>
                <a:gd name="T40" fmla="*/ 36011677 w 1557"/>
                <a:gd name="T41" fmla="*/ 178374385 h 1557"/>
                <a:gd name="T42" fmla="*/ 59587924 w 1557"/>
                <a:gd name="T43" fmla="*/ 175265443 h 1557"/>
                <a:gd name="T44" fmla="*/ 70728380 w 1557"/>
                <a:gd name="T45" fmla="*/ 197546315 h 1557"/>
                <a:gd name="T46" fmla="*/ 91454458 w 1557"/>
                <a:gd name="T47" fmla="*/ 185369685 h 1557"/>
                <a:gd name="T48" fmla="*/ 110108144 w 1557"/>
                <a:gd name="T49" fmla="*/ 201561882 h 1557"/>
                <a:gd name="T50" fmla="*/ 124357547 w 1557"/>
                <a:gd name="T51" fmla="*/ 182390312 h 1557"/>
                <a:gd name="T52" fmla="*/ 147933434 w 1557"/>
                <a:gd name="T53" fmla="*/ 190421446 h 1557"/>
                <a:gd name="T54" fmla="*/ 154151329 w 1557"/>
                <a:gd name="T55" fmla="*/ 166975171 h 1557"/>
                <a:gd name="T56" fmla="*/ 178504633 w 1557"/>
                <a:gd name="T57" fmla="*/ 165420700 h 1557"/>
                <a:gd name="T58" fmla="*/ 175266116 w 1557"/>
                <a:gd name="T59" fmla="*/ 141844495 h 1557"/>
                <a:gd name="T60" fmla="*/ 197676597 w 1557"/>
                <a:gd name="T61" fmla="*/ 130704419 h 1557"/>
                <a:gd name="T62" fmla="*/ 185370376 w 1557"/>
                <a:gd name="T63" fmla="*/ 109978018 h 1557"/>
                <a:gd name="T64" fmla="*/ 101040440 w 1557"/>
                <a:gd name="T65" fmla="*/ 170472821 h 1557"/>
                <a:gd name="T66" fmla="*/ 101040440 w 1557"/>
                <a:gd name="T67" fmla="*/ 31089061 h 1557"/>
                <a:gd name="T68" fmla="*/ 101040440 w 1557"/>
                <a:gd name="T69" fmla="*/ 170472821 h 15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57" h="1557">
                  <a:moveTo>
                    <a:pt x="1556" y="849"/>
                  </a:moveTo>
                  <a:lnTo>
                    <a:pt x="1556" y="706"/>
                  </a:lnTo>
                  <a:lnTo>
                    <a:pt x="1431" y="706"/>
                  </a:lnTo>
                  <a:cubicBezTo>
                    <a:pt x="1427" y="667"/>
                    <a:pt x="1419" y="630"/>
                    <a:pt x="1409" y="595"/>
                  </a:cubicBezTo>
                  <a:lnTo>
                    <a:pt x="1526" y="547"/>
                  </a:lnTo>
                  <a:lnTo>
                    <a:pt x="1470" y="414"/>
                  </a:lnTo>
                  <a:lnTo>
                    <a:pt x="1353" y="461"/>
                  </a:lnTo>
                  <a:cubicBezTo>
                    <a:pt x="1335" y="428"/>
                    <a:pt x="1315" y="395"/>
                    <a:pt x="1290" y="367"/>
                  </a:cubicBezTo>
                  <a:lnTo>
                    <a:pt x="1378" y="279"/>
                  </a:lnTo>
                  <a:lnTo>
                    <a:pt x="1278" y="178"/>
                  </a:lnTo>
                  <a:lnTo>
                    <a:pt x="1190" y="266"/>
                  </a:lnTo>
                  <a:cubicBezTo>
                    <a:pt x="1161" y="242"/>
                    <a:pt x="1128" y="221"/>
                    <a:pt x="1095" y="203"/>
                  </a:cubicBezTo>
                  <a:lnTo>
                    <a:pt x="1142" y="86"/>
                  </a:lnTo>
                  <a:lnTo>
                    <a:pt x="1009" y="31"/>
                  </a:lnTo>
                  <a:lnTo>
                    <a:pt x="960" y="147"/>
                  </a:lnTo>
                  <a:cubicBezTo>
                    <a:pt x="923" y="137"/>
                    <a:pt x="886" y="129"/>
                    <a:pt x="850" y="125"/>
                  </a:cubicBezTo>
                  <a:lnTo>
                    <a:pt x="850" y="0"/>
                  </a:lnTo>
                  <a:lnTo>
                    <a:pt x="706" y="0"/>
                  </a:lnTo>
                  <a:lnTo>
                    <a:pt x="706" y="125"/>
                  </a:lnTo>
                  <a:cubicBezTo>
                    <a:pt x="667" y="129"/>
                    <a:pt x="630" y="137"/>
                    <a:pt x="596" y="147"/>
                  </a:cubicBezTo>
                  <a:lnTo>
                    <a:pt x="546" y="31"/>
                  </a:lnTo>
                  <a:lnTo>
                    <a:pt x="413" y="86"/>
                  </a:lnTo>
                  <a:lnTo>
                    <a:pt x="460" y="203"/>
                  </a:lnTo>
                  <a:cubicBezTo>
                    <a:pt x="428" y="221"/>
                    <a:pt x="395" y="242"/>
                    <a:pt x="366" y="266"/>
                  </a:cubicBezTo>
                  <a:lnTo>
                    <a:pt x="278" y="178"/>
                  </a:lnTo>
                  <a:lnTo>
                    <a:pt x="178" y="279"/>
                  </a:lnTo>
                  <a:lnTo>
                    <a:pt x="266" y="367"/>
                  </a:lnTo>
                  <a:cubicBezTo>
                    <a:pt x="241" y="395"/>
                    <a:pt x="221" y="428"/>
                    <a:pt x="202" y="461"/>
                  </a:cubicBezTo>
                  <a:lnTo>
                    <a:pt x="86" y="414"/>
                  </a:lnTo>
                  <a:lnTo>
                    <a:pt x="30" y="547"/>
                  </a:lnTo>
                  <a:lnTo>
                    <a:pt x="147" y="595"/>
                  </a:lnTo>
                  <a:cubicBezTo>
                    <a:pt x="137" y="632"/>
                    <a:pt x="129" y="669"/>
                    <a:pt x="125" y="706"/>
                  </a:cubicBezTo>
                  <a:lnTo>
                    <a:pt x="0" y="706"/>
                  </a:lnTo>
                  <a:lnTo>
                    <a:pt x="0" y="849"/>
                  </a:lnTo>
                  <a:lnTo>
                    <a:pt x="125" y="849"/>
                  </a:lnTo>
                  <a:cubicBezTo>
                    <a:pt x="129" y="888"/>
                    <a:pt x="137" y="925"/>
                    <a:pt x="147" y="960"/>
                  </a:cubicBezTo>
                  <a:lnTo>
                    <a:pt x="30" y="1009"/>
                  </a:lnTo>
                  <a:lnTo>
                    <a:pt x="86" y="1142"/>
                  </a:lnTo>
                  <a:lnTo>
                    <a:pt x="202" y="1095"/>
                  </a:lnTo>
                  <a:cubicBezTo>
                    <a:pt x="221" y="1127"/>
                    <a:pt x="241" y="1160"/>
                    <a:pt x="266" y="1189"/>
                  </a:cubicBezTo>
                  <a:lnTo>
                    <a:pt x="178" y="1277"/>
                  </a:lnTo>
                  <a:lnTo>
                    <a:pt x="278" y="1377"/>
                  </a:lnTo>
                  <a:lnTo>
                    <a:pt x="366" y="1289"/>
                  </a:lnTo>
                  <a:cubicBezTo>
                    <a:pt x="395" y="1314"/>
                    <a:pt x="428" y="1334"/>
                    <a:pt x="460" y="1353"/>
                  </a:cubicBezTo>
                  <a:lnTo>
                    <a:pt x="413" y="1470"/>
                  </a:lnTo>
                  <a:lnTo>
                    <a:pt x="546" y="1525"/>
                  </a:lnTo>
                  <a:lnTo>
                    <a:pt x="596" y="1408"/>
                  </a:lnTo>
                  <a:cubicBezTo>
                    <a:pt x="632" y="1418"/>
                    <a:pt x="669" y="1426"/>
                    <a:pt x="706" y="1431"/>
                  </a:cubicBezTo>
                  <a:lnTo>
                    <a:pt x="706" y="1556"/>
                  </a:lnTo>
                  <a:lnTo>
                    <a:pt x="850" y="1556"/>
                  </a:lnTo>
                  <a:lnTo>
                    <a:pt x="850" y="1431"/>
                  </a:lnTo>
                  <a:cubicBezTo>
                    <a:pt x="889" y="1426"/>
                    <a:pt x="925" y="1418"/>
                    <a:pt x="960" y="1408"/>
                  </a:cubicBezTo>
                  <a:lnTo>
                    <a:pt x="1009" y="1525"/>
                  </a:lnTo>
                  <a:lnTo>
                    <a:pt x="1142" y="1470"/>
                  </a:lnTo>
                  <a:lnTo>
                    <a:pt x="1095" y="1353"/>
                  </a:lnTo>
                  <a:cubicBezTo>
                    <a:pt x="1128" y="1334"/>
                    <a:pt x="1161" y="1314"/>
                    <a:pt x="1190" y="1289"/>
                  </a:cubicBezTo>
                  <a:lnTo>
                    <a:pt x="1278" y="1377"/>
                  </a:lnTo>
                  <a:lnTo>
                    <a:pt x="1378" y="1277"/>
                  </a:lnTo>
                  <a:lnTo>
                    <a:pt x="1290" y="1189"/>
                  </a:lnTo>
                  <a:cubicBezTo>
                    <a:pt x="1315" y="1160"/>
                    <a:pt x="1335" y="1127"/>
                    <a:pt x="1353" y="1095"/>
                  </a:cubicBezTo>
                  <a:lnTo>
                    <a:pt x="1470" y="1142"/>
                  </a:lnTo>
                  <a:lnTo>
                    <a:pt x="1526" y="1009"/>
                  </a:lnTo>
                  <a:lnTo>
                    <a:pt x="1409" y="960"/>
                  </a:lnTo>
                  <a:cubicBezTo>
                    <a:pt x="1419" y="923"/>
                    <a:pt x="1427" y="886"/>
                    <a:pt x="1431" y="849"/>
                  </a:cubicBezTo>
                  <a:lnTo>
                    <a:pt x="1556" y="849"/>
                  </a:lnTo>
                  <a:close/>
                  <a:moveTo>
                    <a:pt x="780" y="1316"/>
                  </a:moveTo>
                  <a:cubicBezTo>
                    <a:pt x="483" y="1316"/>
                    <a:pt x="241" y="1074"/>
                    <a:pt x="241" y="777"/>
                  </a:cubicBezTo>
                  <a:cubicBezTo>
                    <a:pt x="241" y="481"/>
                    <a:pt x="483" y="240"/>
                    <a:pt x="780" y="240"/>
                  </a:cubicBezTo>
                  <a:cubicBezTo>
                    <a:pt x="1077" y="240"/>
                    <a:pt x="1319" y="481"/>
                    <a:pt x="1319" y="777"/>
                  </a:cubicBezTo>
                  <a:cubicBezTo>
                    <a:pt x="1319" y="1074"/>
                    <a:pt x="1077" y="1316"/>
                    <a:pt x="780" y="13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8"/>
            <p:cNvSpPr>
              <a:spLocks noChangeArrowheads="1"/>
            </p:cNvSpPr>
            <p:nvPr/>
          </p:nvSpPr>
          <p:spPr bwMode="auto">
            <a:xfrm>
              <a:off x="7124700" y="3408363"/>
              <a:ext cx="295275" cy="295275"/>
            </a:xfrm>
            <a:custGeom>
              <a:avLst/>
              <a:gdLst>
                <a:gd name="T0" fmla="*/ 53033692 w 821"/>
                <a:gd name="T1" fmla="*/ 0 h 819"/>
                <a:gd name="T2" fmla="*/ 0 w 821"/>
                <a:gd name="T3" fmla="*/ 53033048 h 819"/>
                <a:gd name="T4" fmla="*/ 53033692 w 821"/>
                <a:gd name="T5" fmla="*/ 106325679 h 819"/>
                <a:gd name="T6" fmla="*/ 106067024 w 821"/>
                <a:gd name="T7" fmla="*/ 53033048 h 819"/>
                <a:gd name="T8" fmla="*/ 53033692 w 821"/>
                <a:gd name="T9" fmla="*/ 0 h 819"/>
                <a:gd name="T10" fmla="*/ 53033692 w 821"/>
                <a:gd name="T11" fmla="*/ 90077983 h 819"/>
                <a:gd name="T12" fmla="*/ 16168914 w 821"/>
                <a:gd name="T13" fmla="*/ 53033048 h 819"/>
                <a:gd name="T14" fmla="*/ 53033692 w 821"/>
                <a:gd name="T15" fmla="*/ 16247696 h 819"/>
                <a:gd name="T16" fmla="*/ 89898470 w 821"/>
                <a:gd name="T17" fmla="*/ 53033048 h 819"/>
                <a:gd name="T18" fmla="*/ 53033692 w 821"/>
                <a:gd name="T19" fmla="*/ 90077983 h 8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21" h="819">
                  <a:moveTo>
                    <a:pt x="410" y="0"/>
                  </a:moveTo>
                  <a:cubicBezTo>
                    <a:pt x="185" y="0"/>
                    <a:pt x="0" y="183"/>
                    <a:pt x="0" y="408"/>
                  </a:cubicBezTo>
                  <a:cubicBezTo>
                    <a:pt x="0" y="634"/>
                    <a:pt x="185" y="818"/>
                    <a:pt x="410" y="818"/>
                  </a:cubicBezTo>
                  <a:cubicBezTo>
                    <a:pt x="635" y="818"/>
                    <a:pt x="820" y="634"/>
                    <a:pt x="820" y="408"/>
                  </a:cubicBezTo>
                  <a:cubicBezTo>
                    <a:pt x="820" y="183"/>
                    <a:pt x="635" y="0"/>
                    <a:pt x="410" y="0"/>
                  </a:cubicBezTo>
                  <a:close/>
                  <a:moveTo>
                    <a:pt x="410" y="693"/>
                  </a:moveTo>
                  <a:cubicBezTo>
                    <a:pt x="252" y="693"/>
                    <a:pt x="125" y="566"/>
                    <a:pt x="125" y="408"/>
                  </a:cubicBezTo>
                  <a:cubicBezTo>
                    <a:pt x="125" y="251"/>
                    <a:pt x="252" y="125"/>
                    <a:pt x="410" y="125"/>
                  </a:cubicBezTo>
                  <a:cubicBezTo>
                    <a:pt x="568" y="125"/>
                    <a:pt x="695" y="251"/>
                    <a:pt x="695" y="408"/>
                  </a:cubicBezTo>
                  <a:cubicBezTo>
                    <a:pt x="695" y="564"/>
                    <a:pt x="566" y="693"/>
                    <a:pt x="410" y="6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0" name="Freeform 19"/>
          <p:cNvSpPr>
            <a:spLocks noChangeArrowheads="1"/>
          </p:cNvSpPr>
          <p:nvPr userDrawn="1"/>
        </p:nvSpPr>
        <p:spPr bwMode="auto">
          <a:xfrm>
            <a:off x="3300533" y="5529983"/>
            <a:ext cx="701582" cy="670360"/>
          </a:xfrm>
          <a:custGeom>
            <a:avLst/>
            <a:gdLst>
              <a:gd name="T0" fmla="*/ 217915650 w 1691"/>
              <a:gd name="T1" fmla="*/ 79529845 h 1610"/>
              <a:gd name="T2" fmla="*/ 134617743 w 1691"/>
              <a:gd name="T3" fmla="*/ 79529845 h 1610"/>
              <a:gd name="T4" fmla="*/ 109344775 w 1691"/>
              <a:gd name="T5" fmla="*/ 0 h 1610"/>
              <a:gd name="T6" fmla="*/ 83169163 w 1691"/>
              <a:gd name="T7" fmla="*/ 79141154 h 1610"/>
              <a:gd name="T8" fmla="*/ 0 w 1691"/>
              <a:gd name="T9" fmla="*/ 78882026 h 1610"/>
              <a:gd name="T10" fmla="*/ 773542 w 1691"/>
              <a:gd name="T11" fmla="*/ 79529845 h 1610"/>
              <a:gd name="T12" fmla="*/ 0 w 1691"/>
              <a:gd name="T13" fmla="*/ 79529845 h 1610"/>
              <a:gd name="T14" fmla="*/ 67308872 w 1691"/>
              <a:gd name="T15" fmla="*/ 128491276 h 1610"/>
              <a:gd name="T16" fmla="*/ 41778056 w 1691"/>
              <a:gd name="T17" fmla="*/ 208150325 h 1610"/>
              <a:gd name="T18" fmla="*/ 109086928 w 1691"/>
              <a:gd name="T19" fmla="*/ 159059690 h 1610"/>
              <a:gd name="T20" fmla="*/ 175880105 w 1691"/>
              <a:gd name="T21" fmla="*/ 208409453 h 1610"/>
              <a:gd name="T22" fmla="*/ 150478034 w 1691"/>
              <a:gd name="T23" fmla="*/ 128750044 h 1610"/>
              <a:gd name="T24" fmla="*/ 217915650 w 1691"/>
              <a:gd name="T25" fmla="*/ 79529845 h 1610"/>
              <a:gd name="T26" fmla="*/ 153185609 w 1691"/>
              <a:gd name="T27" fmla="*/ 177064016 h 1610"/>
              <a:gd name="T28" fmla="*/ 108829081 w 1691"/>
              <a:gd name="T29" fmla="*/ 144422942 h 1610"/>
              <a:gd name="T30" fmla="*/ 64214347 w 1691"/>
              <a:gd name="T31" fmla="*/ 177064016 h 1610"/>
              <a:gd name="T32" fmla="*/ 81363874 w 1691"/>
              <a:gd name="T33" fmla="*/ 124346315 h 1610"/>
              <a:gd name="T34" fmla="*/ 36749140 w 1691"/>
              <a:gd name="T35" fmla="*/ 91705241 h 1610"/>
              <a:gd name="T36" fmla="*/ 37264834 w 1691"/>
              <a:gd name="T37" fmla="*/ 91705241 h 1610"/>
              <a:gd name="T38" fmla="*/ 36491293 w 1691"/>
              <a:gd name="T39" fmla="*/ 91187346 h 1610"/>
              <a:gd name="T40" fmla="*/ 91679195 w 1691"/>
              <a:gd name="T41" fmla="*/ 91446473 h 1610"/>
              <a:gd name="T42" fmla="*/ 109086928 w 1691"/>
              <a:gd name="T43" fmla="*/ 38728772 h 1610"/>
              <a:gd name="T44" fmla="*/ 125978608 w 1691"/>
              <a:gd name="T45" fmla="*/ 91705241 h 1610"/>
              <a:gd name="T46" fmla="*/ 181424716 w 1691"/>
              <a:gd name="T47" fmla="*/ 91705241 h 1610"/>
              <a:gd name="T48" fmla="*/ 136552135 w 1691"/>
              <a:gd name="T49" fmla="*/ 124605443 h 1610"/>
              <a:gd name="T50" fmla="*/ 153185609 w 1691"/>
              <a:gd name="T51" fmla="*/ 177064016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863060" y="5554230"/>
            <a:ext cx="457200" cy="646113"/>
            <a:chOff x="3244850" y="4375150"/>
            <a:chExt cx="457200" cy="6461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244850" y="4375150"/>
              <a:ext cx="457200" cy="646113"/>
            </a:xfrm>
            <a:custGeom>
              <a:avLst/>
              <a:gdLst>
                <a:gd name="T0" fmla="*/ 0 w 1271"/>
                <a:gd name="T1" fmla="*/ 232699056 h 1793"/>
                <a:gd name="T2" fmla="*/ 0 w 1271"/>
                <a:gd name="T3" fmla="*/ 88820178 h 1793"/>
                <a:gd name="T4" fmla="*/ 20832636 w 1271"/>
                <a:gd name="T5" fmla="*/ 88820178 h 1793"/>
                <a:gd name="T6" fmla="*/ 20832636 w 1271"/>
                <a:gd name="T7" fmla="*/ 61680909 h 1793"/>
                <a:gd name="T8" fmla="*/ 82425498 w 1271"/>
                <a:gd name="T9" fmla="*/ 0 h 1793"/>
                <a:gd name="T10" fmla="*/ 143888502 w 1271"/>
                <a:gd name="T11" fmla="*/ 61680909 h 1793"/>
                <a:gd name="T12" fmla="*/ 143888502 w 1271"/>
                <a:gd name="T13" fmla="*/ 70770454 h 1793"/>
                <a:gd name="T14" fmla="*/ 129266735 w 1271"/>
                <a:gd name="T15" fmla="*/ 70770454 h 1793"/>
                <a:gd name="T16" fmla="*/ 129266735 w 1271"/>
                <a:gd name="T17" fmla="*/ 61680909 h 1793"/>
                <a:gd name="T18" fmla="*/ 82425498 w 1271"/>
                <a:gd name="T19" fmla="*/ 14543849 h 1793"/>
                <a:gd name="T20" fmla="*/ 35454403 w 1271"/>
                <a:gd name="T21" fmla="*/ 61680909 h 1793"/>
                <a:gd name="T22" fmla="*/ 35454403 w 1271"/>
                <a:gd name="T23" fmla="*/ 88820178 h 1793"/>
                <a:gd name="T24" fmla="*/ 164333004 w 1271"/>
                <a:gd name="T25" fmla="*/ 88820178 h 1793"/>
                <a:gd name="T26" fmla="*/ 164333004 w 1271"/>
                <a:gd name="T27" fmla="*/ 232699056 h 1793"/>
                <a:gd name="T28" fmla="*/ 0 w 1271"/>
                <a:gd name="T29" fmla="*/ 232699056 h 1793"/>
                <a:gd name="T30" fmla="*/ 149970233 w 1271"/>
                <a:gd name="T31" fmla="*/ 103364026 h 1793"/>
                <a:gd name="T32" fmla="*/ 14492269 w 1271"/>
                <a:gd name="T33" fmla="*/ 103364026 h 1793"/>
                <a:gd name="T34" fmla="*/ 14492269 w 1271"/>
                <a:gd name="T35" fmla="*/ 218025481 h 1793"/>
                <a:gd name="T36" fmla="*/ 149970233 w 1271"/>
                <a:gd name="T37" fmla="*/ 218025481 h 1793"/>
                <a:gd name="T38" fmla="*/ 149970233 w 1271"/>
                <a:gd name="T39" fmla="*/ 103364026 h 17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71" h="1793">
                  <a:moveTo>
                    <a:pt x="0" y="1792"/>
                  </a:moveTo>
                  <a:lnTo>
                    <a:pt x="0" y="684"/>
                  </a:lnTo>
                  <a:lnTo>
                    <a:pt x="161" y="684"/>
                  </a:lnTo>
                  <a:lnTo>
                    <a:pt x="161" y="475"/>
                  </a:lnTo>
                  <a:cubicBezTo>
                    <a:pt x="161" y="213"/>
                    <a:pt x="374" y="0"/>
                    <a:pt x="637" y="0"/>
                  </a:cubicBezTo>
                  <a:cubicBezTo>
                    <a:pt x="899" y="0"/>
                    <a:pt x="1112" y="213"/>
                    <a:pt x="1112" y="475"/>
                  </a:cubicBezTo>
                  <a:lnTo>
                    <a:pt x="1112" y="545"/>
                  </a:lnTo>
                  <a:lnTo>
                    <a:pt x="999" y="545"/>
                  </a:lnTo>
                  <a:lnTo>
                    <a:pt x="999" y="475"/>
                  </a:lnTo>
                  <a:cubicBezTo>
                    <a:pt x="999" y="274"/>
                    <a:pt x="837" y="112"/>
                    <a:pt x="637" y="112"/>
                  </a:cubicBezTo>
                  <a:cubicBezTo>
                    <a:pt x="436" y="112"/>
                    <a:pt x="274" y="274"/>
                    <a:pt x="274" y="475"/>
                  </a:cubicBezTo>
                  <a:lnTo>
                    <a:pt x="274" y="684"/>
                  </a:lnTo>
                  <a:lnTo>
                    <a:pt x="1270" y="684"/>
                  </a:lnTo>
                  <a:lnTo>
                    <a:pt x="1270" y="1792"/>
                  </a:lnTo>
                  <a:lnTo>
                    <a:pt x="0" y="1792"/>
                  </a:lnTo>
                  <a:close/>
                  <a:moveTo>
                    <a:pt x="1159" y="796"/>
                  </a:moveTo>
                  <a:lnTo>
                    <a:pt x="112" y="796"/>
                  </a:lnTo>
                  <a:lnTo>
                    <a:pt x="112" y="1679"/>
                  </a:lnTo>
                  <a:lnTo>
                    <a:pt x="1159" y="1679"/>
                  </a:lnTo>
                  <a:lnTo>
                    <a:pt x="1159" y="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26"/>
            <p:cNvSpPr>
              <a:spLocks noChangeArrowheads="1"/>
            </p:cNvSpPr>
            <p:nvPr/>
          </p:nvSpPr>
          <p:spPr bwMode="auto">
            <a:xfrm>
              <a:off x="3432175" y="4724400"/>
              <a:ext cx="82550" cy="195263"/>
            </a:xfrm>
            <a:custGeom>
              <a:avLst/>
              <a:gdLst>
                <a:gd name="T0" fmla="*/ 7600343 w 230"/>
                <a:gd name="T1" fmla="*/ 70345932 h 541"/>
                <a:gd name="T2" fmla="*/ 7600343 w 230"/>
                <a:gd name="T3" fmla="*/ 28008149 h 541"/>
                <a:gd name="T4" fmla="*/ 0 w 230"/>
                <a:gd name="T5" fmla="*/ 14850816 h 541"/>
                <a:gd name="T6" fmla="*/ 14814136 w 230"/>
                <a:gd name="T7" fmla="*/ 0 h 541"/>
                <a:gd name="T8" fmla="*/ 29499422 w 230"/>
                <a:gd name="T9" fmla="*/ 14850816 h 541"/>
                <a:gd name="T10" fmla="*/ 21899079 w 230"/>
                <a:gd name="T11" fmla="*/ 28008149 h 541"/>
                <a:gd name="T12" fmla="*/ 21899079 w 230"/>
                <a:gd name="T13" fmla="*/ 70345932 h 541"/>
                <a:gd name="T14" fmla="*/ 7600343 w 230"/>
                <a:gd name="T15" fmla="*/ 70345932 h 5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0" h="541">
                  <a:moveTo>
                    <a:pt x="59" y="540"/>
                  </a:moveTo>
                  <a:lnTo>
                    <a:pt x="59" y="215"/>
                  </a:lnTo>
                  <a:cubicBezTo>
                    <a:pt x="22" y="194"/>
                    <a:pt x="0" y="155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ubicBezTo>
                    <a:pt x="178" y="0"/>
                    <a:pt x="229" y="51"/>
                    <a:pt x="229" y="114"/>
                  </a:cubicBezTo>
                  <a:cubicBezTo>
                    <a:pt x="229" y="155"/>
                    <a:pt x="207" y="194"/>
                    <a:pt x="170" y="215"/>
                  </a:cubicBezTo>
                  <a:lnTo>
                    <a:pt x="170" y="540"/>
                  </a:lnTo>
                  <a:lnTo>
                    <a:pt x="59" y="5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4" name="Freeform 24"/>
          <p:cNvSpPr>
            <a:spLocks noChangeArrowheads="1"/>
          </p:cNvSpPr>
          <p:nvPr userDrawn="1"/>
        </p:nvSpPr>
        <p:spPr bwMode="auto">
          <a:xfrm>
            <a:off x="8138680" y="5594494"/>
            <a:ext cx="773980" cy="560388"/>
          </a:xfrm>
          <a:custGeom>
            <a:avLst/>
            <a:gdLst>
              <a:gd name="T0" fmla="*/ 0 w 1488"/>
              <a:gd name="T1" fmla="*/ 139312803 h 1076"/>
              <a:gd name="T2" fmla="*/ 0 w 1488"/>
              <a:gd name="T3" fmla="*/ 0 h 1076"/>
              <a:gd name="T4" fmla="*/ 192216730 w 1488"/>
              <a:gd name="T5" fmla="*/ 0 h 1076"/>
              <a:gd name="T6" fmla="*/ 192216730 w 1488"/>
              <a:gd name="T7" fmla="*/ 139312803 h 1076"/>
              <a:gd name="T8" fmla="*/ 0 w 1488"/>
              <a:gd name="T9" fmla="*/ 139312803 h 1076"/>
              <a:gd name="T10" fmla="*/ 171534521 w 1488"/>
              <a:gd name="T11" fmla="*/ 127131078 h 1076"/>
              <a:gd name="T12" fmla="*/ 125128354 w 1488"/>
              <a:gd name="T13" fmla="*/ 82032522 h 1076"/>
              <a:gd name="T14" fmla="*/ 133918607 w 1488"/>
              <a:gd name="T15" fmla="*/ 73479503 h 1076"/>
              <a:gd name="T16" fmla="*/ 180195342 w 1488"/>
              <a:gd name="T17" fmla="*/ 118577699 h 1076"/>
              <a:gd name="T18" fmla="*/ 180195342 w 1488"/>
              <a:gd name="T19" fmla="*/ 17754382 h 1076"/>
              <a:gd name="T20" fmla="*/ 100051198 w 1488"/>
              <a:gd name="T21" fmla="*/ 79310992 h 1076"/>
              <a:gd name="T22" fmla="*/ 96302334 w 1488"/>
              <a:gd name="T23" fmla="*/ 80606959 h 1076"/>
              <a:gd name="T24" fmla="*/ 92682902 w 1488"/>
              <a:gd name="T25" fmla="*/ 79310992 h 1076"/>
              <a:gd name="T26" fmla="*/ 12150820 w 1488"/>
              <a:gd name="T27" fmla="*/ 18013575 h 1076"/>
              <a:gd name="T28" fmla="*/ 12150820 w 1488"/>
              <a:gd name="T29" fmla="*/ 118836892 h 1076"/>
              <a:gd name="T30" fmla="*/ 58427555 w 1488"/>
              <a:gd name="T31" fmla="*/ 73738696 h 1076"/>
              <a:gd name="T32" fmla="*/ 67217809 w 1488"/>
              <a:gd name="T33" fmla="*/ 82291716 h 1076"/>
              <a:gd name="T34" fmla="*/ 20811641 w 1488"/>
              <a:gd name="T35" fmla="*/ 127390271 h 1076"/>
              <a:gd name="T36" fmla="*/ 171534521 w 1488"/>
              <a:gd name="T37" fmla="*/ 127390271 h 1076"/>
              <a:gd name="T38" fmla="*/ 171534521 w 1488"/>
              <a:gd name="T39" fmla="*/ 127131078 h 1076"/>
              <a:gd name="T40" fmla="*/ 96043829 w 1488"/>
              <a:gd name="T41" fmla="*/ 67129267 h 1076"/>
              <a:gd name="T42" fmla="*/ 168303027 w 1488"/>
              <a:gd name="T43" fmla="*/ 11663339 h 1076"/>
              <a:gd name="T44" fmla="*/ 23526125 w 1488"/>
              <a:gd name="T45" fmla="*/ 11663339 h 1076"/>
              <a:gd name="T46" fmla="*/ 96043829 w 1488"/>
              <a:gd name="T47" fmla="*/ 67129267 h 10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488" h="1076">
                <a:moveTo>
                  <a:pt x="0" y="1075"/>
                </a:moveTo>
                <a:lnTo>
                  <a:pt x="0" y="0"/>
                </a:lnTo>
                <a:lnTo>
                  <a:pt x="1487" y="0"/>
                </a:lnTo>
                <a:lnTo>
                  <a:pt x="1487" y="1075"/>
                </a:lnTo>
                <a:lnTo>
                  <a:pt x="0" y="1075"/>
                </a:lnTo>
                <a:close/>
                <a:moveTo>
                  <a:pt x="1327" y="981"/>
                </a:moveTo>
                <a:lnTo>
                  <a:pt x="968" y="633"/>
                </a:lnTo>
                <a:lnTo>
                  <a:pt x="1036" y="567"/>
                </a:lnTo>
                <a:lnTo>
                  <a:pt x="1394" y="915"/>
                </a:lnTo>
                <a:lnTo>
                  <a:pt x="1394" y="137"/>
                </a:lnTo>
                <a:lnTo>
                  <a:pt x="774" y="612"/>
                </a:lnTo>
                <a:cubicBezTo>
                  <a:pt x="766" y="618"/>
                  <a:pt x="755" y="622"/>
                  <a:pt x="745" y="622"/>
                </a:cubicBezTo>
                <a:cubicBezTo>
                  <a:pt x="735" y="622"/>
                  <a:pt x="725" y="618"/>
                  <a:pt x="717" y="612"/>
                </a:cubicBezTo>
                <a:lnTo>
                  <a:pt x="94" y="139"/>
                </a:lnTo>
                <a:lnTo>
                  <a:pt x="94" y="917"/>
                </a:lnTo>
                <a:lnTo>
                  <a:pt x="452" y="569"/>
                </a:lnTo>
                <a:lnTo>
                  <a:pt x="520" y="635"/>
                </a:lnTo>
                <a:lnTo>
                  <a:pt x="161" y="983"/>
                </a:lnTo>
                <a:lnTo>
                  <a:pt x="1327" y="983"/>
                </a:lnTo>
                <a:lnTo>
                  <a:pt x="1327" y="981"/>
                </a:lnTo>
                <a:close/>
                <a:moveTo>
                  <a:pt x="743" y="518"/>
                </a:moveTo>
                <a:lnTo>
                  <a:pt x="1302" y="90"/>
                </a:lnTo>
                <a:lnTo>
                  <a:pt x="182" y="90"/>
                </a:lnTo>
                <a:lnTo>
                  <a:pt x="743" y="51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44"/>
          <p:cNvSpPr>
            <a:spLocks noChangeArrowheads="1"/>
          </p:cNvSpPr>
          <p:nvPr userDrawn="1"/>
        </p:nvSpPr>
        <p:spPr bwMode="auto">
          <a:xfrm>
            <a:off x="10711232" y="5594989"/>
            <a:ext cx="521342" cy="529960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0859" y="963038"/>
            <a:ext cx="2015209" cy="3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9EEFD6-025D-45DE-AA7A-D0B1242D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87303"/>
            <a:ext cx="10818779" cy="675735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FFEB6-3498-4A25-B1F9-4C6B4A74C8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1594" y="2047081"/>
            <a:ext cx="9548812" cy="27638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Franklin Gothic Medium" panose="020B06030201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5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C114-EDDF-6642-8298-7D5A0EB9EEFE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1F77-501D-C145-A802-D4B82059BB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ADD SLIDE TITLE - 1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AA5E181-AEDD-F442-BF82-EFEA36A6D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382F15F-F2F1-9E4B-8C7E-E49538D9AE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2906C1-7757-F546-8FD8-36D000368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2F84B4C-E885-9743-90CB-6C2CF01992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A1470CB-3F71-B54F-96E0-76DA10F738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2338B27-5DD4-4B47-BDC7-B2E5CEA8B2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759A1E3-9306-6B43-92CA-31A83C9DFC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A0731E-D356-5345-9398-1AE284B833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678850A-BDB2-5148-AF45-5F1911E16E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62D0E16-9645-C444-8722-7ACAEC3E18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FA68A96-3D87-BA40-BDC7-56D7BEB2F2F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F9BA40-9D46-9240-912F-E331606A80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ADD SLIDE TITLE - 2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B28E87-8914-8844-9693-DE509A7AD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133FAB-4F19-264D-A8D3-F36320BC2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9DEF6F-461D-814D-900F-D2A36BDFF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3C9279-753E-C54B-9F96-EDD75142B7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EEB5957-A993-4247-8D53-B0CBDF807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DA43BAC-AD44-5343-B568-155C1977B3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839A2B1-B576-0146-89E8-B2FCB6C831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B6A9C-4FA8-914C-BF49-244D95DD03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FF8D0E-0F2E-664C-B3EB-F9DCA0035D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BADF70-DEF7-4142-9498-FC750A175E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A5DF16D-A576-644D-8E7F-6AD5BB2719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172F2EE-3DF1-664F-90D8-3F6391E30D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ADD SLIDE TITLE - 3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CA2BA15-AD69-0447-A766-E9A80719B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7374F87-5762-2243-B30A-C16D7012B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8EFF4E0-199D-A142-BAC0-E457319683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21EE22B-588D-F145-B75E-ED8B1F178C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D182E60-22FE-C140-B8DA-738620417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A0D1967-87CF-CE49-802D-78C171ACE5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BEE9439-2965-9248-BCB9-602FD60ABE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EF8419A-4001-6346-82D3-1722F81FE5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817E10-7A95-F648-953E-1065C721C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474F4D1-DB74-654B-9328-60A74C1BC2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B2A7DBB-477A-ED43-95AE-4D77DD9D66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08582C9-9E52-B24E-9CD9-B7B2FE3C8D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ADD SLIDE TITLE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7D15-A162-1049-A876-46DB06AEC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223F4-6FAE-8B4F-980F-71BB8489DE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CB5ED-3BD6-174D-A7EC-283464CA6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5012B-3448-0743-9DA2-2F841904D6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DFDDDE-C97A-CB46-91F6-90F2620B5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C43898-CD78-8241-A508-542A71F074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FC2CA6-9F6D-344B-8EF1-ED50A105AA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FF77DA-AE8D-A44B-A902-790FC8B615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C0B308-FE36-0744-8654-D3AF62B008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593D37-CE9E-4F47-ACE6-B488D8F4DE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51E70F-D785-1444-84EC-BAE577C7DE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84FE043-3DC5-D54C-A516-DCBE88EAED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ADD SLIDE TITLE - 5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14F38-F055-0A40-8FB0-8452C677B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3D2B-D6BD-3A45-8DAF-D06B18514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AD8E8-21FE-2446-8BB9-0E152C154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7E37CA-A5D4-C548-9E6E-B812DA573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20B6F-2210-8C46-861F-24A75FB17D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1E3193-2192-BA4F-9BCE-60761A8CC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C7F495-1AEA-AA4C-AC1A-67AB9D65E2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311189-71F7-5548-AE56-BEBA9BE682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D90C19-E070-E14F-BAEA-B0D36EE1CB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68E3DC-06F7-294A-9C1F-969FAEE174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90E764-29DF-5046-9AA0-AFFA02961B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2640535-9873-A045-BFF3-6EABC69D29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ADD SLIDE TITLE - 6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918005-526A-694B-9DA3-1C234BC67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A6A3D13-A6B2-4745-BEAE-B1676969C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939CEE1-EB59-9948-924F-0B5BDC476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7606DC8-AD05-FC4F-9F01-031B79368A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B9BF085-8482-A846-ABB7-A73C8E00AD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322FDA-5BAE-BC4B-B0D7-66C5C9280D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7AC0750-A278-9F4E-9B01-274729E062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378812E-9BC3-C54F-9A0C-200CFF8A47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9086589-7B9B-D740-90A8-74C31CDA8E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745B74-1A00-B54B-86BF-48B375873B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25BF920-9FE6-0B4E-A804-18FDAD1FF4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08FCBEB-9F8B-5B4D-BDC0-027D54CF5F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B216-5567-4A37-A7F5-725A9574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5FF7-5590-4029-828C-13126B430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19232F"/>
      </a:dk1>
      <a:lt1>
        <a:srgbClr val="FFFFFF"/>
      </a:lt1>
      <a:dk2>
        <a:srgbClr val="FF733B"/>
      </a:dk2>
      <a:lt2>
        <a:srgbClr val="E7E6E6"/>
      </a:lt2>
      <a:accent1>
        <a:srgbClr val="FF733B"/>
      </a:accent1>
      <a:accent2>
        <a:srgbClr val="FEB048"/>
      </a:accent2>
      <a:accent3>
        <a:srgbClr val="19232F"/>
      </a:accent3>
      <a:accent4>
        <a:srgbClr val="36A7F7"/>
      </a:accent4>
      <a:accent5>
        <a:srgbClr val="2CCB70"/>
      </a:accent5>
      <a:accent6>
        <a:srgbClr val="FF2F5F"/>
      </a:accent6>
      <a:hlink>
        <a:srgbClr val="36A7F7"/>
      </a:hlink>
      <a:folHlink>
        <a:srgbClr val="36A7F7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01F6D72-6ED8-4F9F-9F1D-E51070AA277F}" vid="{467E620F-8EB2-45AA-B39C-32486DC74B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494C-FAF7-4F38-82BB-134AB2313C5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40A071D-2ED8-4750-927A-B60B2883C2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FBF23-AF81-4994-80D6-86DB5E33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Storyline course</Template>
  <TotalTime>0</TotalTime>
  <Words>38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Medium</vt:lpstr>
      <vt:lpstr>Office Theme</vt:lpstr>
      <vt:lpstr>ADD SLIDE TITLE - 1</vt:lpstr>
      <vt:lpstr>ADD SLIDE TITLE - 2</vt:lpstr>
      <vt:lpstr>ADD SLIDE TITLE - 3</vt:lpstr>
      <vt:lpstr>ADD SLIDE TITLE - 4</vt:lpstr>
      <vt:lpstr>ADD SLIDE TITLE - 5</vt:lpstr>
      <vt:lpstr>ADD SLIDE TITLE - 6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SLIDE TITLE - 1</dc:title>
  <dc:subject/>
  <dc:creator>Mohamed</dc:creator>
  <cp:keywords/>
  <dc:description/>
  <cp:lastModifiedBy>Mohamed</cp:lastModifiedBy>
  <cp:revision>1</cp:revision>
  <dcterms:created xsi:type="dcterms:W3CDTF">2021-03-06T07:06:17Z</dcterms:created>
  <dcterms:modified xsi:type="dcterms:W3CDTF">2021-03-06T07:06:25Z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