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80" r:id="rId7"/>
    <p:sldId id="286" r:id="rId8"/>
    <p:sldId id="300" r:id="rId9"/>
    <p:sldId id="302" r:id="rId10"/>
    <p:sldId id="306" r:id="rId11"/>
    <p:sldId id="308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2021-03-05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393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</dc:title>
  <dc:creator>Mohamed</dc:creator>
  <cp:lastModifiedBy>Mohamed</cp:lastModifiedBy>
  <cp:revision>1</cp:revision>
  <dcterms:created xsi:type="dcterms:W3CDTF">2021-03-05T19:18:23Z</dcterms:created>
  <dcterms:modified xsi:type="dcterms:W3CDTF">2021-03-05T19:18:29Z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