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6CAC"/>
    <a:srgbClr val="4F3B45"/>
    <a:srgbClr val="957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5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0B53E3-BAC4-4494-B26A-E5BEF4531D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434B7-6AD2-4071-9F0E-B997800606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4A0EF-BAF0-4FAB-B3DF-C02847FBDBAB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82D7B-8FF9-485E-9CBE-5F02A34003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413EE-5F53-41FD-ACDF-51618CB879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C7A4F-94C8-4936-B169-B0D210925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495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BE050-D0F5-47B5-8E7B-EE8D48693487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C15D9-7719-44A3-AFB7-CE73A2BF0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9A48CBE-25B6-FA41-BD1D-F39A79E87753}"/>
              </a:ext>
            </a:extLst>
          </p:cNvPr>
          <p:cNvSpPr/>
          <p:nvPr userDrawn="1"/>
        </p:nvSpPr>
        <p:spPr>
          <a:xfrm>
            <a:off x="6607508" y="3932639"/>
            <a:ext cx="880686" cy="880686"/>
          </a:xfrm>
          <a:prstGeom prst="ellipse">
            <a:avLst/>
          </a:prstGeom>
          <a:solidFill>
            <a:srgbClr val="A36CA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B1646-54E9-C94E-A9CD-1C878157E9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1680" y="559904"/>
            <a:ext cx="4337282" cy="573819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1832E57-E5AF-164F-8D23-0EEC1BE658A1}"/>
              </a:ext>
            </a:extLst>
          </p:cNvPr>
          <p:cNvSpPr/>
          <p:nvPr userDrawn="1"/>
        </p:nvSpPr>
        <p:spPr>
          <a:xfrm>
            <a:off x="4032173" y="1000247"/>
            <a:ext cx="3734719" cy="37347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B367E2-94B0-7A49-94A0-D31EBCDA965B}"/>
              </a:ext>
            </a:extLst>
          </p:cNvPr>
          <p:cNvSpPr/>
          <p:nvPr userDrawn="1"/>
        </p:nvSpPr>
        <p:spPr>
          <a:xfrm>
            <a:off x="4368514" y="890028"/>
            <a:ext cx="802327" cy="802327"/>
          </a:xfrm>
          <a:prstGeom prst="ellipse">
            <a:avLst/>
          </a:prstGeom>
          <a:solidFill>
            <a:srgbClr val="A36CAC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4FD369A-8627-DE4A-A003-6332D6806A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6222" y="1078606"/>
            <a:ext cx="3523233" cy="35814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6700E2B-E50B-3643-9902-CEF948EDC5C9}"/>
              </a:ext>
            </a:extLst>
          </p:cNvPr>
          <p:cNvSpPr/>
          <p:nvPr userDrawn="1"/>
        </p:nvSpPr>
        <p:spPr>
          <a:xfrm>
            <a:off x="4335136" y="1337032"/>
            <a:ext cx="3128791" cy="3128791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C692FD-85D4-474D-858B-6E831DC013E9}"/>
              </a:ext>
            </a:extLst>
          </p:cNvPr>
          <p:cNvCxnSpPr/>
          <p:nvPr userDrawn="1"/>
        </p:nvCxnSpPr>
        <p:spPr>
          <a:xfrm>
            <a:off x="539719" y="603589"/>
            <a:ext cx="0" cy="437565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855313-19C8-9A48-86F7-98C73A80FBE9}"/>
              </a:ext>
            </a:extLst>
          </p:cNvPr>
          <p:cNvCxnSpPr>
            <a:cxnSpLocks/>
          </p:cNvCxnSpPr>
          <p:nvPr userDrawn="1"/>
        </p:nvCxnSpPr>
        <p:spPr>
          <a:xfrm flipV="1">
            <a:off x="690789" y="458976"/>
            <a:ext cx="3231217" cy="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6CFF-4860-1C42-ACDC-9073061E8381}"/>
              </a:ext>
            </a:extLst>
          </p:cNvPr>
          <p:cNvCxnSpPr>
            <a:cxnSpLocks/>
          </p:cNvCxnSpPr>
          <p:nvPr userDrawn="1"/>
        </p:nvCxnSpPr>
        <p:spPr>
          <a:xfrm flipV="1">
            <a:off x="690789" y="6411369"/>
            <a:ext cx="3231217" cy="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C39DCA-D770-3848-A388-7363D35BAEDE}"/>
              </a:ext>
            </a:extLst>
          </p:cNvPr>
          <p:cNvCxnSpPr/>
          <p:nvPr userDrawn="1"/>
        </p:nvCxnSpPr>
        <p:spPr>
          <a:xfrm>
            <a:off x="5067758" y="1000247"/>
            <a:ext cx="0" cy="437565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9C871C4-F241-EC4F-B63A-C990F91C97C5}"/>
              </a:ext>
            </a:extLst>
          </p:cNvPr>
          <p:cNvSpPr/>
          <p:nvPr userDrawn="1"/>
        </p:nvSpPr>
        <p:spPr>
          <a:xfrm>
            <a:off x="641680" y="559904"/>
            <a:ext cx="4337282" cy="5738192"/>
          </a:xfrm>
          <a:prstGeom prst="rect">
            <a:avLst/>
          </a:prstGeom>
          <a:solidFill>
            <a:schemeClr val="accent2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2B018A5-0F7D-9945-8B19-0DD5419C9750}"/>
              </a:ext>
            </a:extLst>
          </p:cNvPr>
          <p:cNvSpPr/>
          <p:nvPr userDrawn="1"/>
        </p:nvSpPr>
        <p:spPr>
          <a:xfrm>
            <a:off x="429550" y="5483141"/>
            <a:ext cx="3150400" cy="580337"/>
          </a:xfrm>
          <a:prstGeom prst="parallelogram">
            <a:avLst/>
          </a:prstGeom>
          <a:solidFill>
            <a:srgbClr val="4F3B4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D41DEEEF-8708-0948-A1F5-473832AF76C5}"/>
              </a:ext>
            </a:extLst>
          </p:cNvPr>
          <p:cNvSpPr/>
          <p:nvPr userDrawn="1"/>
        </p:nvSpPr>
        <p:spPr>
          <a:xfrm>
            <a:off x="539719" y="5584069"/>
            <a:ext cx="3150400" cy="580337"/>
          </a:xfrm>
          <a:prstGeom prst="parallelogram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4906BD-8FC7-AA47-AB2A-AC3B3652A105}"/>
              </a:ext>
            </a:extLst>
          </p:cNvPr>
          <p:cNvSpPr/>
          <p:nvPr userDrawn="1"/>
        </p:nvSpPr>
        <p:spPr>
          <a:xfrm>
            <a:off x="4643350" y="526470"/>
            <a:ext cx="497270" cy="497270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8FAB00F8-20A4-384C-9213-9BAF87E0E543}"/>
              </a:ext>
            </a:extLst>
          </p:cNvPr>
          <p:cNvSpPr/>
          <p:nvPr userDrawn="1"/>
        </p:nvSpPr>
        <p:spPr>
          <a:xfrm>
            <a:off x="4347962" y="438665"/>
            <a:ext cx="491377" cy="423601"/>
          </a:xfrm>
          <a:prstGeom prst="triangle">
            <a:avLst/>
          </a:prstGeom>
          <a:noFill/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55CE2FFD-FF91-E94F-8A18-DFF7BF3D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210" y="2155178"/>
            <a:ext cx="3831487" cy="2402536"/>
          </a:xfrm>
          <a:prstGeom prst="rect">
            <a:avLst/>
          </a:prstGeom>
        </p:spPr>
        <p:txBody>
          <a:bodyPr anchor="ctr"/>
          <a:lstStyle>
            <a:lvl1pPr algn="ctr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275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877 0.86111 L -4.375E-6 -2.49366E-1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45" y="-430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696 0.84444 L 2.70833E-6 1.85185E-6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41" y="-42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503 0.85902 L -0.06042 0.0074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4" y="-425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24976 L 0.00104 0.16644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08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825 0.85671 L -0.00364 0.00717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4" y="-4247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25E-6 -2.96296E-6 C -0.01615 0.02894 -0.03229 0.05787 -0.04714 0.0713 C -0.06198 0.08473 -0.07656 0.0801 -0.08906 0.08056 C -0.10156 0.08102 -0.11107 0.07732 -0.12214 0.07431 C -0.1332 0.0713 -0.14857 0.06667 -0.15534 0.06181 C -0.16198 0.05718 -0.16146 0.05 -0.16224 0.0463 C -0.16315 0.04283 -0.16185 0.04144 -0.16055 0.04028 " pathEditMode="relative" rAng="0" ptsTypes="AAAAAAA">
                                      <p:cBhvr>
                                        <p:cTn id="1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38" y="402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06 0.00208 L 0.52084 0.00208 " pathEditMode="relative" rAng="0" ptsTypes="AA">
                                      <p:cBhvr>
                                        <p:cTn id="18" dur="6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89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07 0.00208 L 0.52083 0.00208 " pathEditMode="relative" rAng="0" ptsTypes="AA">
                                      <p:cBhvr>
                                        <p:cTn id="20" dur="6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89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5808 -0.00023 L -0.0668 -0.06783 " pathEditMode="relative" rAng="0" ptsTypes="AA">
                                      <p:cBhvr>
                                        <p:cTn id="22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" y="-338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41 -0.27106 C -0.06407 -0.24884 -0.05847 -0.22662 -0.05183 -0.20856 C -0.04532 -0.1905 -0.03907 -0.18009 -0.02969 -0.16273 C -0.02032 -0.1456 -0.00834 -0.125 0.00442 -0.10463 C 0.01705 -0.08402 0.03229 -0.05694 0.04661 -0.04004 C 0.0608 -0.02291 0.07226 -0.0125 0.08984 -0.00254 C 0.10755 0.00764 0.13255 0.01667 0.15208 0.02037 C 0.17161 0.02431 0.19414 0.02223 0.20703 0.02037 C 0.22005 0.01875 0.22474 0.01436 0.22942 0.00996 " pathEditMode="relative" rAng="0" ptsTypes="AAAAAAAAA">
                                      <p:cBhvr>
                                        <p:cTn id="24" dur="6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5" y="1467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51679 0.00208 L 1.06471 0.00463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96" y="11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52084 0.00208 L 1.06237 0.00254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18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4.16667E-6 3.33333E-6 L 0.29258 -0.7182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22" y="-3592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4.16667E-6 4.44444E-6 L 0.29414 -0.71621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01" y="-3581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0.0668 -0.06783 L 0.29336 -0.72153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8" y="-3245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22942 0.00996 L 0.20859 -0.35694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-1835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0.16054 0.04028 L 0.08099 0.5166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70" y="2381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0.00234 -0.00185 L 0.96784 1.85185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03" y="9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 0 L 0 -0.19954 " pathEditMode="relative" ptsTypes="AA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 0 L 0 -0.19954 " pathEditMode="relative" ptsTypes="AA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0" grpId="0" animBg="1"/>
      <p:bldP spid="10" grpId="1" animBg="1"/>
      <p:bldP spid="11" grpId="0" animBg="1"/>
      <p:bldP spid="11" grpId="1" animBg="1"/>
      <p:bldP spid="15" grpId="0" animBg="1"/>
      <p:bldP spid="15" grpId="1" animBg="1"/>
      <p:bldP spid="14" grpId="0" animBg="1"/>
      <p:bldP spid="14" grpId="1" animBg="1"/>
      <p:bldP spid="13" grpId="0" animBg="1"/>
      <p:bldP spid="13" grpId="1" animBg="1"/>
      <p:bldP spid="22" grpId="0" animBg="1"/>
      <p:bldP spid="23" grpId="0" animBg="1"/>
    </p:bldLst>
  </p:timing>
  <p:extLst>
    <p:ext uri="{DCECCB84-F9BA-43D5-87BE-67443E8EF086}">
      <p15:sldGuideLst xmlns:p15="http://schemas.microsoft.com/office/powerpoint/2012/main">
        <p15:guide id="1" orient="horz" pos="3648" userDrawn="1">
          <p15:clr>
            <a:srgbClr val="FBAE40"/>
          </p15:clr>
        </p15:guide>
        <p15:guide id="2" pos="30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806D-A558-4F4E-A8DC-F5CA85FE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05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BA49-4268-2B49-80C2-1F1895C5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</p:spTree>
    <p:extLst>
      <p:ext uri="{BB962C8B-B14F-4D97-AF65-F5344CB8AC3E}">
        <p14:creationId xmlns:p14="http://schemas.microsoft.com/office/powerpoint/2010/main" val="351715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8EB7-49A5-467D-BF4D-D4BFA9EA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Customize this Template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5C100-DC20-4733-A071-A02E53FF6C79}"/>
              </a:ext>
            </a:extLst>
          </p:cNvPr>
          <p:cNvSpPr txBox="1"/>
          <p:nvPr/>
        </p:nvSpPr>
        <p:spPr>
          <a:xfrm>
            <a:off x="1600200" y="3105835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</a:t>
            </a:r>
          </a:p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feedback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rgbClr val="000000"/>
      </a:dk1>
      <a:lt1>
        <a:srgbClr val="FFFFFF"/>
      </a:lt1>
      <a:dk2>
        <a:srgbClr val="080607"/>
      </a:dk2>
      <a:lt2>
        <a:srgbClr val="F3F3EF"/>
      </a:lt2>
      <a:accent1>
        <a:srgbClr val="080607"/>
      </a:accent1>
      <a:accent2>
        <a:srgbClr val="DCD0C0"/>
      </a:accent2>
      <a:accent3>
        <a:srgbClr val="F3F3EF"/>
      </a:accent3>
      <a:accent4>
        <a:srgbClr val="AF9DAD"/>
      </a:accent4>
      <a:accent5>
        <a:srgbClr val="7E6180"/>
      </a:accent5>
      <a:accent6>
        <a:srgbClr val="4C2E51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806096_Animated title tree_RVA_v4.potx" id="{1ABD976A-84B9-4F89-8A92-5D22D03B4AB3}" vid="{B241642B-576B-4BFF-809E-DEA2B18969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4AF549-6BFE-43F7-AA71-CD903E063EC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9114048-5D99-432D-B952-64B2CAB67F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1006F2-3459-4FEE-9CAC-FBF1EA30C0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Animated title tree</Template>
  <TotalTime>0</TotalTime>
  <Words>14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Add a Slide Title - 1</vt:lpstr>
      <vt:lpstr>Customize this Template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Slide Title - 1</dc:title>
  <dc:subject/>
  <dc:creator>Mohamed</dc:creator>
  <cp:keywords/>
  <dc:description/>
  <cp:lastModifiedBy>Mohamed</cp:lastModifiedBy>
  <cp:revision>1</cp:revision>
  <dcterms:created xsi:type="dcterms:W3CDTF">2021-03-05T20:10:33Z</dcterms:created>
  <dcterms:modified xsi:type="dcterms:W3CDTF">2021-03-05T20:11:03Z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