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F45"/>
    <a:srgbClr val="BF0045"/>
    <a:srgbClr val="FF0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3217" autoAdjust="0"/>
  </p:normalViewPr>
  <p:slideViewPr>
    <p:cSldViewPr snapToGrid="0" snapToObjects="1">
      <p:cViewPr varScale="1">
        <p:scale>
          <a:sx n="86" d="100"/>
          <a:sy n="86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7DA1CD-7AC5-4A0B-83BE-3886FED7E8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FB56BE-4ADC-4C44-A640-44E21205A3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95F05-D089-4C88-A095-BFEAD369CCC9}" type="datetimeFigureOut">
              <a:rPr lang="en-US" smtClean="0"/>
              <a:t>2021-03-06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8FC67-756E-4306-9DB6-A32A60A543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C4D54-1532-4F4C-91D0-3E67BA89C0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8FDAB-B104-48AE-A3C9-6546175675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829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4A2DE-B30C-45DE-934A-01CABAE4A941}" type="datetimeFigureOut">
              <a:rPr lang="en-US" smtClean="0"/>
              <a:t>2021-03-06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26A4A-345C-4B48-AF4A-0B26983533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620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E686EE8-85A3-3F48-B120-FD0FE2E4B2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0" y="-3163229"/>
            <a:ext cx="12192000" cy="100212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DC06EF-D6FD-244E-BFB3-F8910FFEFB6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0" y="-7707085"/>
            <a:ext cx="12192000" cy="14565086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71A3D3C7-60CE-3B45-9F8D-2568A4EDEEB7}"/>
              </a:ext>
            </a:extLst>
          </p:cNvPr>
          <p:cNvSpPr/>
          <p:nvPr userDrawn="1"/>
        </p:nvSpPr>
        <p:spPr>
          <a:xfrm>
            <a:off x="3515868" y="621792"/>
            <a:ext cx="5614416" cy="5614416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B4F1BFF-7E9D-A745-AE06-5C69C2FE5C8D}"/>
              </a:ext>
            </a:extLst>
          </p:cNvPr>
          <p:cNvSpPr/>
          <p:nvPr userDrawn="1"/>
        </p:nvSpPr>
        <p:spPr>
          <a:xfrm>
            <a:off x="3305556" y="621792"/>
            <a:ext cx="5614416" cy="5614416"/>
          </a:xfrm>
          <a:prstGeom prst="ellipse">
            <a:avLst/>
          </a:prstGeom>
          <a:solidFill>
            <a:schemeClr val="accent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09E91F-C890-5543-9527-A10051918F0E}"/>
              </a:ext>
            </a:extLst>
          </p:cNvPr>
          <p:cNvSpPr/>
          <p:nvPr userDrawn="1"/>
        </p:nvSpPr>
        <p:spPr>
          <a:xfrm>
            <a:off x="3061716" y="621792"/>
            <a:ext cx="5614416" cy="5614416"/>
          </a:xfrm>
          <a:prstGeom prst="ellipse">
            <a:avLst/>
          </a:prstGeom>
          <a:solidFill>
            <a:srgbClr val="BF004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33DB14D9-6409-354B-95FF-27B1AE2EF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426" y="1990217"/>
            <a:ext cx="3796862" cy="2819509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76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-0.00065 0.66366 " pathEditMode="relative" rAng="0" ptsTypes="AA">
                                      <p:cBhvr>
                                        <p:cTn id="6" dur="4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3317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69 1.00116 L -2.08333E-7 0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34" y="-500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2213 -0.77662 L -0.0013 0.003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42" y="3900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0339 -0.57315 L 0.00052 0.00718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43" y="2900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7 0 L -0.02253 -0.029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3" y="-148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08333E-6 0 L 0.03698 -0.0240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9" y="-120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08333E-7 0 L -0.02591 0.0699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349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2591 0.0699 L -0.40625 1.1307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23" y="53032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.03698 -0.02407 L 0.42032 -1.04143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-5085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2253 -0.0294 L -0.41888 -1.04283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818" y="-5067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766 1.00255 L -0.00586 0.01204 " pathEditMode="relative" ptsTypes="AA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664 0.00417 L -0.02916 -0.0252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5" y="-131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2916 -0.02523 L -0.42383 -1.03217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792" y="-5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2" grpId="0" animBg="1"/>
      <p:bldP spid="12" grpId="1" animBg="1"/>
      <p:bldP spid="12" grpId="2" animBg="1"/>
      <p:bldP spid="11" grpId="0" animBg="1"/>
      <p:bldP spid="11" grpId="1" animBg="1"/>
      <p:bldP spid="11" grpId="2" animBg="1"/>
      <p:bldP spid="15" grpId="0"/>
      <p:bldP spid="15" grpId="1"/>
      <p:bldP spid="15" grpId="2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8EB0B-48C5-4306-8659-DEA8E55BCC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Add Title</a:t>
            </a:r>
          </a:p>
        </p:txBody>
      </p:sp>
    </p:spTree>
    <p:extLst>
      <p:ext uri="{BB962C8B-B14F-4D97-AF65-F5344CB8AC3E}">
        <p14:creationId xmlns:p14="http://schemas.microsoft.com/office/powerpoint/2010/main" val="162293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868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9B656B-FF66-8141-BAE1-668F1423C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Add a Slide Title - 1</a:t>
            </a:r>
          </a:p>
        </p:txBody>
      </p:sp>
    </p:spTree>
    <p:extLst>
      <p:ext uri="{BB962C8B-B14F-4D97-AF65-F5344CB8AC3E}">
        <p14:creationId xmlns:p14="http://schemas.microsoft.com/office/powerpoint/2010/main" val="3951689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F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6A47D8-F9AD-408F-A70B-23E32736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Customize this Template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42A917-2DC0-41C3-A1A8-3D1A5C65E9C5}"/>
              </a:ext>
            </a:extLst>
          </p:cNvPr>
          <p:cNvSpPr txBox="1"/>
          <p:nvPr/>
        </p:nvSpPr>
        <p:spPr>
          <a:xfrm>
            <a:off x="1600200" y="3105835"/>
            <a:ext cx="899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 feedback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0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FFFFF"/>
      </a:lt1>
      <a:dk2>
        <a:srgbClr val="000073"/>
      </a:dk2>
      <a:lt2>
        <a:srgbClr val="FFE6E6"/>
      </a:lt2>
      <a:accent1>
        <a:srgbClr val="FF005C"/>
      </a:accent1>
      <a:accent2>
        <a:srgbClr val="FDDF03"/>
      </a:accent2>
      <a:accent3>
        <a:srgbClr val="00D39C"/>
      </a:accent3>
      <a:accent4>
        <a:srgbClr val="0185B6"/>
      </a:accent4>
      <a:accent5>
        <a:srgbClr val="00B2C0"/>
      </a:accent5>
      <a:accent6>
        <a:srgbClr val="83CFCA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358180_Animated title circles_RVA_v4.potx" id="{A745FAF4-C4B0-47EA-AE8B-9E1B01134F97}" vid="{BF881083-F708-4C9D-8B0B-1AA313BD1A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9EBBDC-44AE-4C6F-92A1-5793F27AED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D660733-82EA-413E-AE59-8AF208CF4FC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3230BDE-6729-4926-A8D8-F70E7BA312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Animated title circles</Template>
  <TotalTime>0</TotalTime>
  <Words>14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Add a Slide Title - 1</vt:lpstr>
      <vt:lpstr>Customize this Template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 Slide Title - 1</dc:title>
  <dc:subject/>
  <dc:creator>Mohamed</dc:creator>
  <cp:keywords/>
  <dc:description/>
  <cp:lastModifiedBy>Mohamed</cp:lastModifiedBy>
  <cp:revision>1</cp:revision>
  <dcterms:created xsi:type="dcterms:W3CDTF">2021-03-06T07:03:47Z</dcterms:created>
  <dcterms:modified xsi:type="dcterms:W3CDTF">2021-03-06T07:04:05Z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