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2" r:id="rId6"/>
    <p:sldId id="361" r:id="rId7"/>
    <p:sldId id="334" r:id="rId8"/>
    <p:sldId id="353" r:id="rId9"/>
    <p:sldId id="354" r:id="rId10"/>
    <p:sldId id="355" r:id="rId11"/>
    <p:sldId id="356" r:id="rId12"/>
    <p:sldId id="357" r:id="rId13"/>
    <p:sldId id="362" r:id="rId14"/>
    <p:sldId id="363" r:id="rId15"/>
    <p:sldId id="364" r:id="rId16"/>
    <p:sldId id="3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5 March,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5 March,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5 March,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Annual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Contoso</a:t>
            </a:r>
            <a:r>
              <a:rPr lang="en-US" dirty="0"/>
              <a:t> </a:t>
            </a:r>
          </a:p>
          <a:p>
            <a:r>
              <a:rPr lang="en-US" dirty="0"/>
              <a:t>Customer Success Team</a:t>
            </a:r>
          </a:p>
          <a:p>
            <a:r>
              <a:rPr lang="en-US" dirty="0"/>
              <a:t>September 3, 20XX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7" name="Date Placeholder 6">
            <a:extLst>
              <a:ext uri="{FF2B5EF4-FFF2-40B4-BE49-F238E27FC236}">
                <a16:creationId xmlns:a16="http://schemas.microsoft.com/office/drawing/2014/main" id="{99E44123-0AF5-4A4C-B0C7-BB7409DE8161}"/>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sz="1100" dirty="0"/>
          </a:p>
        </p:txBody>
      </p:sp>
    </p:spTree>
    <p:extLst>
      <p:ext uri="{BB962C8B-B14F-4D97-AF65-F5344CB8AC3E}">
        <p14:creationId xmlns:p14="http://schemas.microsoft.com/office/powerpoint/2010/main" val="76767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dirty="0"/>
              <a:t>Increase customer satisfaction </a:t>
            </a:r>
            <a:br>
              <a:rPr lang="en-US" dirty="0"/>
            </a:br>
            <a:r>
              <a:rPr lang="en-US" dirty="0"/>
              <a:t>by 2%</a:t>
            </a:r>
          </a:p>
          <a:p>
            <a:r>
              <a:rPr lang="en-US" dirty="0"/>
              <a:t>Maintain growth</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9" name="Date Placeholder 8">
            <a:extLst>
              <a:ext uri="{FF2B5EF4-FFF2-40B4-BE49-F238E27FC236}">
                <a16:creationId xmlns:a16="http://schemas.microsoft.com/office/drawing/2014/main" id="{AFD06229-BFA1-7D4D-B1E0-0A9F7FBF1F7E}"/>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sz="1100" dirty="0"/>
          </a:p>
        </p:txBody>
      </p:sp>
    </p:spTree>
    <p:extLst>
      <p:ext uri="{BB962C8B-B14F-4D97-AF65-F5344CB8AC3E}">
        <p14:creationId xmlns:p14="http://schemas.microsoft.com/office/powerpoint/2010/main" val="4954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Contoso  </a:t>
            </a:r>
            <a:r>
              <a:rPr lang="en-US" dirty="0"/>
              <a:t>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Lorem ipsum dolor sit amet, consectetuer adipiscing elit, sed diam nonummy nibh.</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Results from </a:t>
            </a:r>
            <a:br>
              <a:rPr lang="en-US" dirty="0"/>
            </a:br>
            <a:r>
              <a:rPr lang="en-US" dirty="0"/>
              <a:t>last year</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Lorem ipsum dolor sit amet, consectetuer adipiscing elit, sed diam nonummy nibh.</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Our team</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What’s next</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5 March, 2021</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Last year</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241867531"/>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Growth by sector table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678003019"/>
              </p:ext>
            </p:extLst>
          </p:nvPr>
        </p:nvGraphicFramePr>
        <p:xfrm>
          <a:off x="952500" y="2209800"/>
          <a:ext cx="10287000" cy="2368356"/>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592089">
                <a:tc>
                  <a:txBody>
                    <a:bodyPr/>
                    <a:lstStyle/>
                    <a:p>
                      <a:pPr algn="ctr"/>
                      <a:r>
                        <a:rPr lang="en-US" sz="1400" b="0" i="0" dirty="0">
                          <a:solidFill>
                            <a:schemeClr val="bg1"/>
                          </a:solidFill>
                          <a:latin typeface="+mn-lt"/>
                        </a:rPr>
                        <a:t>Series 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4.3</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3.5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4.5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592089">
                <a:tc>
                  <a:txBody>
                    <a:bodyPr/>
                    <a:lstStyle/>
                    <a:p>
                      <a:pPr algn="ctr"/>
                      <a:r>
                        <a:rPr lang="en-US" sz="1400" b="0" i="0" dirty="0">
                          <a:solidFill>
                            <a:schemeClr val="bg1"/>
                          </a:solidFill>
                          <a:latin typeface="+mn-lt"/>
                        </a:rPr>
                        <a:t>Series 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2.4</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4.4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2.8</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592089">
                <a:tc>
                  <a:txBody>
                    <a:bodyPr/>
                    <a:lstStyle/>
                    <a:p>
                      <a:pPr algn="ctr"/>
                      <a:r>
                        <a:rPr lang="en-US" sz="1400" b="0" i="0" dirty="0">
                          <a:solidFill>
                            <a:schemeClr val="bg1"/>
                          </a:solidFill>
                          <a:latin typeface="+mn-lt"/>
                        </a:rPr>
                        <a:t>Series 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C151D416-C020-1946-91EA-2A8F166E018F}"/>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155631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my representative 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986745"/>
            <a:ext cx="2133600" cy="205837"/>
          </a:xfrm>
        </p:spPr>
        <p:txBody>
          <a:bodyPr/>
          <a:lstStyle/>
          <a:p>
            <a:r>
              <a:rPr lang="en-US" dirty="0"/>
              <a:t>Anna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93169"/>
            <a:ext cx="2133600" cy="369332"/>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986745"/>
            <a:ext cx="2128157" cy="205837"/>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93169"/>
            <a:ext cx="2128157" cy="369332"/>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986745"/>
            <a:ext cx="2129245" cy="205837"/>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93169"/>
            <a:ext cx="2129245" cy="369332"/>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986745"/>
            <a:ext cx="2129245" cy="205837"/>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93169"/>
            <a:ext cx="2129245" cy="369332"/>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8</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Annual Review</a:t>
            </a:r>
          </a:p>
        </p:txBody>
      </p:sp>
      <p:sp>
        <p:nvSpPr>
          <p:cNvPr id="15" name="Date Placeholder 14">
            <a:extLst>
              <a:ext uri="{FF2B5EF4-FFF2-40B4-BE49-F238E27FC236}">
                <a16:creationId xmlns:a16="http://schemas.microsoft.com/office/drawing/2014/main" id="{B160BE06-EC01-1145-BF3B-C02AC24955C4}"/>
              </a:ext>
            </a:extLst>
          </p:cNvPr>
          <p:cNvSpPr>
            <a:spLocks noGrp="1"/>
          </p:cNvSpPr>
          <p:nvPr>
            <p:ph type="dt" sz="half" idx="32"/>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188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9</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fld id="{6FCA8E82-58CD-E045-8B98-B7A85B79B752}" type="datetime4">
              <a:rPr lang="en-US" smtClean="0"/>
              <a:pPr/>
              <a:t>5 March, 2021</a:t>
            </a:fld>
            <a:endParaRPr lang="en-US" dirty="0"/>
          </a:p>
        </p:txBody>
      </p:sp>
    </p:spTree>
    <p:extLst>
      <p:ext uri="{BB962C8B-B14F-4D97-AF65-F5344CB8AC3E}">
        <p14:creationId xmlns:p14="http://schemas.microsoft.com/office/powerpoint/2010/main" val="25091018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0</TotalTime>
  <Words>543</Words>
  <Application>Microsoft Office PowerPoint</Application>
  <PresentationFormat>Widescreen</PresentationFormat>
  <Paragraphs>130</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Wingdings</vt:lpstr>
      <vt:lpstr>Theme1</vt:lpstr>
      <vt:lpstr>Annual Review</vt:lpstr>
      <vt:lpstr>Agenda</vt:lpstr>
      <vt:lpstr>Introduction</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Mohamed</dc:creator>
  <cp:lastModifiedBy>Mohamed</cp:lastModifiedBy>
  <cp:revision>1</cp:revision>
  <dcterms:created xsi:type="dcterms:W3CDTF">2021-03-05T19:59:15Z</dcterms:created>
  <dcterms:modified xsi:type="dcterms:W3CDTF">2021-03-05T19:59:30Z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