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8"/>
  </p:notesMasterIdLst>
  <p:sldIdLst>
    <p:sldId id="335" r:id="rId5"/>
    <p:sldId id="351" r:id="rId6"/>
    <p:sldId id="343" r:id="rId7"/>
    <p:sldId id="346" r:id="rId8"/>
    <p:sldId id="347" r:id="rId9"/>
    <p:sldId id="321" r:id="rId10"/>
    <p:sldId id="344" r:id="rId11"/>
    <p:sldId id="342" r:id="rId12"/>
    <p:sldId id="348" r:id="rId13"/>
    <p:sldId id="352" r:id="rId14"/>
    <p:sldId id="353" r:id="rId15"/>
    <p:sldId id="354" r:id="rId16"/>
    <p:sldId id="3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67"/>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A7E-B941-A719-F5D0ABC442CE}"/>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A7E-B941-A719-F5D0ABC442CE}"/>
            </c:ext>
          </c:extLst>
        </c:ser>
        <c:ser>
          <c:idx val="2"/>
          <c:order val="2"/>
          <c:tx>
            <c:strRef>
              <c:f>Sheet1!$D$1</c:f>
              <c:strCache>
                <c:ptCount val="1"/>
                <c:pt idx="0">
                  <c:v>Series 3</c:v>
                </c:pt>
              </c:strCache>
            </c:strRef>
          </c:tx>
          <c:spPr>
            <a:solidFill>
              <a:schemeClr val="bg1"/>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A7E-B941-A719-F5D0ABC442CE}"/>
            </c:ext>
          </c:extLst>
        </c:ser>
        <c:dLbls>
          <c:showLegendKey val="0"/>
          <c:showVal val="0"/>
          <c:showCatName val="0"/>
          <c:showSerName val="0"/>
          <c:showPercent val="0"/>
          <c:showBubbleSize val="0"/>
        </c:dLbls>
        <c:gapWidth val="182"/>
        <c:axId val="997161791"/>
        <c:axId val="996303759"/>
      </c:barChart>
      <c:catAx>
        <c:axId val="9971617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996303759"/>
        <c:crosses val="autoZero"/>
        <c:auto val="1"/>
        <c:lblAlgn val="ctr"/>
        <c:lblOffset val="100"/>
        <c:noMultiLvlLbl val="0"/>
      </c:catAx>
      <c:valAx>
        <c:axId val="9963037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997161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Annual Review</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Contoso</a:t>
            </a:r>
            <a:r>
              <a:rPr lang="en-US" dirty="0"/>
              <a:t>      Customer Success Team      September 3, 20XX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r>
              <a:rPr lang="en-US" dirty="0"/>
              <a:t>Goals for Q1</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p:txBody>
          <a:bodyPr/>
          <a:lstStyle/>
          <a:p>
            <a:r>
              <a:rPr lang="en-US" dirty="0"/>
              <a:t>Business priorities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DD49E377-69FC-6B46-BF8A-82373088B4BC}"/>
              </a:ext>
            </a:extLst>
          </p:cNvPr>
          <p:cNvSpPr>
            <a:spLocks noGrp="1"/>
          </p:cNvSpPr>
          <p:nvPr>
            <p:ph type="body" sz="quarter" idx="18"/>
          </p:nvPr>
        </p:nvSpPr>
        <p:spPr/>
        <p:txBody>
          <a:bodyPr/>
          <a:lstStyle/>
          <a:p>
            <a:r>
              <a:rPr lang="en-US" dirty="0"/>
              <a:t>Employee opportunities</a:t>
            </a:r>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a:xfrm>
            <a:off x="9830818" y="6292334"/>
            <a:ext cx="1522982" cy="182880"/>
          </a:xfrm>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47AD1E5F-3782-4812-98F3-60BDB803DB78}"/>
              </a:ext>
            </a:extLst>
          </p:cNvPr>
          <p:cNvSpPr>
            <a:spLocks noGrp="1"/>
          </p:cNvSpPr>
          <p:nvPr>
            <p:ph type="ftr" sz="quarter" idx="20"/>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a:lstStyle/>
          <a:p>
            <a:fld id="{7782931A-7D25-4B4B-9464-57AE418934A3}" type="slidenum">
              <a:rPr lang="en-US" smtClean="0"/>
              <a:pPr/>
              <a:t>10</a:t>
            </a:fld>
            <a:endParaRPr lang="en-US"/>
          </a:p>
        </p:txBody>
      </p:sp>
    </p:spTree>
    <p:extLst>
      <p:ext uri="{BB962C8B-B14F-4D97-AF65-F5344CB8AC3E}">
        <p14:creationId xmlns:p14="http://schemas.microsoft.com/office/powerpoint/2010/main" val="24491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04CBC4-0243-204C-B5D8-F76B92BCD4CA}"/>
              </a:ext>
            </a:extLst>
          </p:cNvPr>
          <p:cNvSpPr>
            <a:spLocks noGrp="1"/>
          </p:cNvSpPr>
          <p:nvPr>
            <p:ph type="title"/>
          </p:nvPr>
        </p:nvSpPr>
        <p:spPr/>
        <p:txBody>
          <a:bodyPr/>
          <a:lstStyle/>
          <a:p>
            <a:r>
              <a:rPr lang="en-US" dirty="0"/>
              <a:t>Goals for Q2</a:t>
            </a:r>
          </a:p>
        </p:txBody>
      </p:sp>
      <p:sp>
        <p:nvSpPr>
          <p:cNvPr id="6" name="Text Placeholder 5">
            <a:extLst>
              <a:ext uri="{FF2B5EF4-FFF2-40B4-BE49-F238E27FC236}">
                <a16:creationId xmlns:a16="http://schemas.microsoft.com/office/drawing/2014/main" id="{15AB5605-B3B7-E141-AB5F-398267B9504E}"/>
              </a:ext>
            </a:extLst>
          </p:cNvPr>
          <p:cNvSpPr>
            <a:spLocks noGrp="1"/>
          </p:cNvSpPr>
          <p:nvPr>
            <p:ph type="body" sz="quarter" idx="17"/>
          </p:nvPr>
        </p:nvSpPr>
        <p:spPr/>
        <p:txBody>
          <a:bodyPr/>
          <a:lstStyle/>
          <a:p>
            <a:r>
              <a:rPr lang="en-US" dirty="0"/>
              <a:t>Business priorities</a:t>
            </a:r>
          </a:p>
        </p:txBody>
      </p:sp>
      <p:sp>
        <p:nvSpPr>
          <p:cNvPr id="2" name="Content Placeholder 1">
            <a:extLst>
              <a:ext uri="{FF2B5EF4-FFF2-40B4-BE49-F238E27FC236}">
                <a16:creationId xmlns:a16="http://schemas.microsoft.com/office/drawing/2014/main" id="{9934F9B4-D8A5-7345-ABD7-6E978706215F}"/>
              </a:ext>
            </a:extLst>
          </p:cNvPr>
          <p:cNvSpPr>
            <a:spLocks noGrp="1"/>
          </p:cNvSpPr>
          <p:nvPr>
            <p:ph sz="half" idx="2"/>
          </p:nvPr>
        </p:nvSpPr>
        <p:spPr/>
        <p:txBody>
          <a:bodyPr/>
          <a:lstStyle/>
          <a:p>
            <a:r>
              <a:rPr lang="en-US" dirty="0"/>
              <a:t>Increase customer satisfaction by 2%</a:t>
            </a:r>
          </a:p>
          <a:p>
            <a:r>
              <a:rPr lang="en-US" dirty="0"/>
              <a:t>Maintain growth</a:t>
            </a:r>
          </a:p>
        </p:txBody>
      </p:sp>
      <p:sp>
        <p:nvSpPr>
          <p:cNvPr id="7" name="Text Placeholder 6">
            <a:extLst>
              <a:ext uri="{FF2B5EF4-FFF2-40B4-BE49-F238E27FC236}">
                <a16:creationId xmlns:a16="http://schemas.microsoft.com/office/drawing/2014/main" id="{13A13E55-320B-5B41-907F-2547EC4F810C}"/>
              </a:ext>
            </a:extLst>
          </p:cNvPr>
          <p:cNvSpPr>
            <a:spLocks noGrp="1"/>
          </p:cNvSpPr>
          <p:nvPr>
            <p:ph type="body" sz="quarter" idx="18"/>
          </p:nvPr>
        </p:nvSpPr>
        <p:spPr/>
        <p:txBody>
          <a:bodyPr/>
          <a:lstStyle/>
          <a:p>
            <a:r>
              <a:rPr lang="en-US" dirty="0"/>
              <a:t>Added priorities</a:t>
            </a:r>
          </a:p>
          <a:p>
            <a:endParaRPr lang="en-US" dirty="0"/>
          </a:p>
        </p:txBody>
      </p:sp>
      <p:sp>
        <p:nvSpPr>
          <p:cNvPr id="4" name="Content Placeholder 3">
            <a:extLst>
              <a:ext uri="{FF2B5EF4-FFF2-40B4-BE49-F238E27FC236}">
                <a16:creationId xmlns:a16="http://schemas.microsoft.com/office/drawing/2014/main" id="{757BD433-F753-A14C-A622-12DF34E81632}"/>
              </a:ext>
            </a:extLst>
          </p:cNvPr>
          <p:cNvSpPr>
            <a:spLocks noGrp="1"/>
          </p:cNvSpPr>
          <p:nvPr>
            <p:ph sz="half" idx="13"/>
          </p:nvPr>
        </p:nvSpPr>
        <p:spPr/>
        <p:txBody>
          <a:bodyPr/>
          <a:lstStyle/>
          <a:p>
            <a:r>
              <a:rPr lang="en-US" dirty="0"/>
              <a:t>Decrease the number of rotations by at least 2</a:t>
            </a:r>
          </a:p>
          <a:p>
            <a:r>
              <a:rPr lang="en-US" dirty="0"/>
              <a:t>Ensure the cost of development stays below budget</a:t>
            </a:r>
          </a:p>
          <a:p>
            <a:endParaRPr lang="en-US" dirty="0"/>
          </a:p>
        </p:txBody>
      </p:sp>
      <p:sp>
        <p:nvSpPr>
          <p:cNvPr id="8" name="Text Placeholder 7">
            <a:extLst>
              <a:ext uri="{FF2B5EF4-FFF2-40B4-BE49-F238E27FC236}">
                <a16:creationId xmlns:a16="http://schemas.microsoft.com/office/drawing/2014/main" id="{0B9BC2B0-6360-2647-AEA6-8AC95387A92E}"/>
              </a:ext>
            </a:extLst>
          </p:cNvPr>
          <p:cNvSpPr>
            <a:spLocks noGrp="1"/>
          </p:cNvSpPr>
          <p:nvPr>
            <p:ph type="body" sz="quarter" idx="19"/>
          </p:nvPr>
        </p:nvSpPr>
        <p:spPr/>
        <p:txBody>
          <a:bodyPr/>
          <a:lstStyle/>
          <a:p>
            <a:r>
              <a:rPr lang="en-US" dirty="0"/>
              <a:t>Employee opportunities</a:t>
            </a:r>
          </a:p>
        </p:txBody>
      </p:sp>
      <p:sp>
        <p:nvSpPr>
          <p:cNvPr id="3" name="Content Placeholder 2">
            <a:extLst>
              <a:ext uri="{FF2B5EF4-FFF2-40B4-BE49-F238E27FC236}">
                <a16:creationId xmlns:a16="http://schemas.microsoft.com/office/drawing/2014/main" id="{D9EAFE77-0444-B246-AEBE-5CA581CFE60B}"/>
              </a:ext>
            </a:extLst>
          </p:cNvPr>
          <p:cNvSpPr>
            <a:spLocks noGrp="1"/>
          </p:cNvSpPr>
          <p:nvPr>
            <p:ph sz="half" idx="11"/>
          </p:nvPr>
        </p:nvSpPr>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97CF5EB7-692B-4869-9AF2-3B67AC2B7061}"/>
              </a:ext>
            </a:extLst>
          </p:cNvPr>
          <p:cNvSpPr>
            <a:spLocks noGrp="1"/>
          </p:cNvSpPr>
          <p:nvPr>
            <p:ph type="dt" sz="half" idx="20"/>
          </p:nvPr>
        </p:nvSpPr>
        <p:spPr>
          <a:xfrm>
            <a:off x="9830818" y="6292334"/>
            <a:ext cx="1522982" cy="182880"/>
          </a:xfrm>
        </p:spPr>
        <p:txBody>
          <a:bodyPr/>
          <a:lstStyle/>
          <a:p>
            <a:r>
              <a:rPr lang="en-US"/>
              <a:t>September 3, 20XX </a:t>
            </a:r>
            <a:endParaRPr lang="en-US" dirty="0"/>
          </a:p>
        </p:txBody>
      </p:sp>
      <p:sp>
        <p:nvSpPr>
          <p:cNvPr id="10" name="Footer Placeholder 9">
            <a:extLst>
              <a:ext uri="{FF2B5EF4-FFF2-40B4-BE49-F238E27FC236}">
                <a16:creationId xmlns:a16="http://schemas.microsoft.com/office/drawing/2014/main" id="{210A34DD-3CAE-410D-BA09-9E4DE2EEC040}"/>
              </a:ext>
            </a:extLst>
          </p:cNvPr>
          <p:cNvSpPr>
            <a:spLocks noGrp="1"/>
          </p:cNvSpPr>
          <p:nvPr>
            <p:ph type="ftr" sz="quarter" idx="21"/>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00166BBA-67F2-4018-A96E-8101731B482D}"/>
              </a:ext>
            </a:extLst>
          </p:cNvPr>
          <p:cNvSpPr>
            <a:spLocks noGrp="1"/>
          </p:cNvSpPr>
          <p:nvPr>
            <p:ph type="sldNum" sz="quarter" idx="22"/>
          </p:nvPr>
        </p:nvSpPr>
        <p:spPr>
          <a:xfrm>
            <a:off x="11493500" y="6292334"/>
            <a:ext cx="412750" cy="182880"/>
          </a:xfrm>
        </p:spPr>
        <p:txBody>
          <a:bodyPr/>
          <a:lstStyle/>
          <a:p>
            <a:fld id="{7782931A-7D25-4B4B-9464-57AE418934A3}" type="slidenum">
              <a:rPr lang="en-US" smtClean="0"/>
              <a:pPr/>
              <a:t>11</a:t>
            </a:fld>
            <a:endParaRPr lang="en-US"/>
          </a:p>
        </p:txBody>
      </p:sp>
    </p:spTree>
    <p:extLst>
      <p:ext uri="{BB962C8B-B14F-4D97-AF65-F5344CB8AC3E}">
        <p14:creationId xmlns:p14="http://schemas.microsoft.com/office/powerpoint/2010/main" val="346644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a:lstStyle/>
          <a:p>
            <a:pPr marL="0" indent="0">
              <a:lnSpc>
                <a:spcPct val="100000"/>
              </a:lnSpc>
            </a:pPr>
            <a:r>
              <a:rPr lang="en-US" b="1" dirty="0"/>
              <a:t>Our business is good</a:t>
            </a:r>
          </a:p>
          <a:p>
            <a:pPr marL="0" indent="0">
              <a:lnSpc>
                <a:spcPct val="100000"/>
              </a:lnSpc>
            </a:pPr>
            <a:r>
              <a:rPr lang="en-US" dirty="0"/>
              <a:t>Profits are up in the last quarter by 3%</a:t>
            </a:r>
          </a:p>
          <a:p>
            <a:pPr marL="0" indent="0">
              <a:lnSpc>
                <a:spcPct val="100000"/>
              </a:lnSpc>
            </a:pPr>
            <a:endParaRPr lang="en-US" dirty="0"/>
          </a:p>
          <a:p>
            <a:pPr marL="0" indent="0">
              <a:lnSpc>
                <a:spcPct val="100000"/>
              </a:lnSpc>
            </a:pPr>
            <a:r>
              <a:rPr lang="en-US" b="1" dirty="0"/>
              <a:t>We’re delivering for our customers</a:t>
            </a:r>
          </a:p>
          <a:p>
            <a:pPr marL="0" indent="0">
              <a:lnSpc>
                <a:spcPct val="100000"/>
              </a:lnSpc>
            </a:pPr>
            <a:r>
              <a:rPr lang="en-US" dirty="0"/>
              <a:t>Last year we supported thousands of customers and sold 60,000 units</a:t>
            </a:r>
          </a:p>
          <a:p>
            <a:pPr marL="0" indent="0">
              <a:lnSpc>
                <a:spcPct val="100000"/>
              </a:lnSpc>
            </a:pPr>
            <a:endParaRPr lang="en-US" dirty="0"/>
          </a:p>
          <a:p>
            <a:pPr marL="0" indent="0">
              <a:lnSpc>
                <a:spcPct val="100000"/>
              </a:lnSpc>
            </a:pPr>
            <a:r>
              <a:rPr lang="en-US" b="1" dirty="0"/>
              <a:t>We’re getting our work done</a:t>
            </a:r>
          </a:p>
          <a:p>
            <a:pPr marL="0" indent="0">
              <a:lnSpc>
                <a:spcPct val="100000"/>
              </a:lnSpc>
            </a:pPr>
            <a:r>
              <a:rPr lang="en-US" dirty="0"/>
              <a:t>We finished the consolidation project</a:t>
            </a:r>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a:lstStyle/>
          <a:p>
            <a:r>
              <a:rPr lang="en-US" b="1" dirty="0"/>
              <a:t>Our customers keep coming back</a:t>
            </a:r>
          </a:p>
          <a:p>
            <a:r>
              <a:rPr lang="en-US" dirty="0"/>
              <a:t>We increased customer retention by 4%</a:t>
            </a:r>
          </a:p>
          <a:p>
            <a:endParaRPr lang="en-US" dirty="0"/>
          </a:p>
          <a:p>
            <a:r>
              <a:rPr lang="en-US" b="1" dirty="0"/>
              <a:t>We’re leaders</a:t>
            </a:r>
          </a:p>
          <a:p>
            <a:pPr marL="0" indent="0"/>
            <a:r>
              <a:rPr lang="en-US" dirty="0"/>
              <a:t>We are top leaders in the industry across the board</a:t>
            </a:r>
          </a:p>
        </p:txBody>
      </p:sp>
      <p:sp>
        <p:nvSpPr>
          <p:cNvPr id="5" name="Date Placeholder 4">
            <a:extLst>
              <a:ext uri="{FF2B5EF4-FFF2-40B4-BE49-F238E27FC236}">
                <a16:creationId xmlns:a16="http://schemas.microsoft.com/office/drawing/2014/main" id="{99C74868-91C9-40B6-8069-D320F26E51F5}"/>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FB8B588C-90A8-4A3F-AE4F-BB5E476D20B9}"/>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a:lstStyle/>
          <a:p>
            <a:fld id="{7782931A-7D25-4B4B-9464-57AE418934A3}" type="slidenum">
              <a:rPr lang="en-US" smtClean="0"/>
              <a:pPr/>
              <a:t>12</a:t>
            </a:fld>
            <a:endParaRPr lang="en-US"/>
          </a:p>
        </p:txBody>
      </p:sp>
    </p:spTree>
    <p:extLst>
      <p:ext uri="{BB962C8B-B14F-4D97-AF65-F5344CB8AC3E}">
        <p14:creationId xmlns:p14="http://schemas.microsoft.com/office/powerpoint/2010/main" val="169679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p:txBody>
          <a:bodyPr/>
          <a:lstStyle/>
          <a:p>
            <a:r>
              <a:rPr lang="en-US" dirty="0">
                <a:cs typeface="Biome Light" panose="020B0303030204020804" pitchFamily="34" charset="0"/>
              </a:rPr>
              <a:t>Thanks to your commitment and strong work ethic, we know next year will be even better than the last. </a:t>
            </a:r>
          </a:p>
          <a:p>
            <a:endParaRPr lang="en-US" dirty="0">
              <a:cs typeface="Biome Light" panose="020B0303030204020804" pitchFamily="34" charset="0"/>
            </a:endParaRPr>
          </a:p>
          <a:p>
            <a:r>
              <a:rPr lang="en-US" dirty="0">
                <a:cs typeface="Biome Light" panose="020B0303030204020804" pitchFamily="34" charset="0"/>
              </a:rPr>
              <a:t>We look forward to working together. </a:t>
            </a:r>
          </a:p>
          <a:p>
            <a:endParaRPr lang="en-US" dirty="0"/>
          </a:p>
        </p:txBody>
      </p:sp>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p:txBody>
          <a:bodyPr/>
          <a:lstStyle/>
          <a:p>
            <a:r>
              <a:rPr lang="en-US" b="1" dirty="0"/>
              <a:t>Contoso</a:t>
            </a:r>
            <a:r>
              <a:rPr lang="en-US" dirty="0"/>
              <a:t>      </a:t>
            </a:r>
          </a:p>
          <a:p>
            <a:r>
              <a:rPr lang="en-US" dirty="0"/>
              <a:t>sales@contoso.com</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13</a:t>
            </a:fld>
            <a:endParaRPr lang="en-US"/>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a:lstStyle/>
          <a:p>
            <a:pPr>
              <a:lnSpc>
                <a:spcPct val="110000"/>
              </a:lnSpc>
            </a:pPr>
            <a:r>
              <a:rPr lang="en-US" b="1" dirty="0">
                <a:cs typeface="Calibri"/>
              </a:rPr>
              <a:t>01. </a:t>
            </a:r>
            <a:r>
              <a:rPr lang="en-US" dirty="0">
                <a:cs typeface="Calibri"/>
              </a:rPr>
              <a:t>Introduction</a:t>
            </a:r>
          </a:p>
          <a:p>
            <a:pPr>
              <a:lnSpc>
                <a:spcPct val="110000"/>
              </a:lnSpc>
            </a:pPr>
            <a:r>
              <a:rPr lang="en-US" b="1" dirty="0">
                <a:cs typeface="Calibri"/>
              </a:rPr>
              <a:t>02. </a:t>
            </a:r>
            <a:r>
              <a:rPr lang="en-US" dirty="0">
                <a:cs typeface="Calibri"/>
              </a:rPr>
              <a:t>Results from last year</a:t>
            </a:r>
          </a:p>
          <a:p>
            <a:pPr>
              <a:lnSpc>
                <a:spcPct val="110000"/>
              </a:lnSpc>
            </a:pPr>
            <a:r>
              <a:rPr lang="en-US" b="1" dirty="0">
                <a:cs typeface="Calibri"/>
              </a:rPr>
              <a:t>03. </a:t>
            </a:r>
            <a:r>
              <a:rPr lang="en-US" dirty="0">
                <a:cs typeface="Calibri"/>
              </a:rPr>
              <a:t>Team</a:t>
            </a:r>
          </a:p>
          <a:p>
            <a:pPr>
              <a:lnSpc>
                <a:spcPct val="110000"/>
              </a:lnSpc>
            </a:pPr>
            <a:r>
              <a:rPr lang="en-US" b="1" dirty="0">
                <a:cs typeface="Calibri"/>
              </a:rPr>
              <a:t>04. </a:t>
            </a:r>
            <a:r>
              <a:rPr lang="en-US" dirty="0">
                <a:cs typeface="Calibri"/>
              </a:rPr>
              <a:t>What's next</a:t>
            </a:r>
          </a:p>
          <a:p>
            <a:pPr>
              <a:lnSpc>
                <a:spcPct val="110000"/>
              </a:lnSpc>
            </a:pPr>
            <a:r>
              <a:rPr lang="en-US" b="1" dirty="0">
                <a:cs typeface="Calibri"/>
              </a:rPr>
              <a:t>05. </a:t>
            </a:r>
            <a:r>
              <a:rPr lang="en-US" dirty="0">
                <a:cs typeface="Calibri"/>
              </a:rPr>
              <a:t>Closing</a:t>
            </a:r>
            <a:endParaRPr lang="en-US" dirty="0"/>
          </a:p>
          <a:p>
            <a:endParaRPr lang="en-US" dirty="0"/>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23AB3FA8-4599-46DB-9C0B-749220AC2384}"/>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4" descr="image of ladders against a wall.">
            <a:extLst>
              <a:ext uri="{FF2B5EF4-FFF2-40B4-BE49-F238E27FC236}">
                <a16:creationId xmlns:a16="http://schemas.microsoft.com/office/drawing/2014/main" id="{00F47B26-6646-4859-AAEF-1DC4DE3FD88F}"/>
              </a:ext>
            </a:extLst>
          </p:cNvPr>
          <p:cNvPicPr>
            <a:picLocks noGrp="1" noChangeAspect="1"/>
          </p:cNvPicPr>
          <p:nvPr>
            <p:ph type="pic" sz="quarter" idx="10"/>
          </p:nvPr>
        </p:nvPicPr>
        <p:blipFill>
          <a:blip r:embed="rId2">
            <a:grayscl/>
            <a:extLst>
              <a:ext uri="{BEBA8EAE-BF5A-486C-A8C5-ECC9F3942E4B}">
                <a14:imgProps xmlns:a14="http://schemas.microsoft.com/office/drawing/2010/main">
                  <a14:imgLayer r:embed="rId3">
                    <a14:imgEffect>
                      <a14:colorTemperature colorTemp="1500"/>
                    </a14:imgEffect>
                    <a14:imgEffect>
                      <a14:saturation sat="21000"/>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10" name="Title 9">
            <a:extLst>
              <a:ext uri="{FF2B5EF4-FFF2-40B4-BE49-F238E27FC236}">
                <a16:creationId xmlns:a16="http://schemas.microsoft.com/office/drawing/2014/main" id="{F253E442-C966-BF47-A022-DDAA2A6FEA48}"/>
              </a:ext>
            </a:extLst>
          </p:cNvPr>
          <p:cNvSpPr>
            <a:spLocks noGrp="1"/>
          </p:cNvSpPr>
          <p:nvPr>
            <p:ph type="title"/>
          </p:nvPr>
        </p:nvSpPr>
        <p:spPr/>
        <p:txBody>
          <a:bodyPr/>
          <a:lstStyle/>
          <a:p>
            <a:r>
              <a:rPr lang="en-US" dirty="0"/>
              <a:t>Last year</a:t>
            </a:r>
          </a:p>
        </p:txBody>
      </p:sp>
      <p:cxnSp>
        <p:nvCxnSpPr>
          <p:cNvPr id="6" name="Straight Connector 5">
            <a:extLst>
              <a:ext uri="{FF2B5EF4-FFF2-40B4-BE49-F238E27FC236}">
                <a16:creationId xmlns:a16="http://schemas.microsoft.com/office/drawing/2014/main" id="{FAD7BE2C-4E52-6E40-83F8-6BB9BB0244A2}"/>
              </a:ext>
              <a:ext uri="{C183D7F6-B498-43B3-948B-1728B52AA6E4}">
                <adec:decorative xmlns:adec="http://schemas.microsoft.com/office/drawing/2017/decorative" val="1"/>
              </a:ext>
            </a:extLst>
          </p:cNvPr>
          <p:cNvCxnSpPr>
            <a:cxnSpLocks/>
          </p:cNvCxnSpPr>
          <p:nvPr/>
        </p:nvCxnSpPr>
        <p:spPr>
          <a:xfrm>
            <a:off x="1036261" y="1876617"/>
            <a:ext cx="10122586"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217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p:txBody>
          <a:bodyPr/>
          <a:lstStyle/>
          <a:p>
            <a:r>
              <a:rPr lang="en-US" dirty="0"/>
              <a:t>Growth by sector chart</a:t>
            </a:r>
          </a:p>
        </p:txBody>
      </p:sp>
      <p:graphicFrame>
        <p:nvGraphicFramePr>
          <p:cNvPr id="4" name="Chart Placeholder 3" descr="Growth Chart">
            <a:extLst>
              <a:ext uri="{FF2B5EF4-FFF2-40B4-BE49-F238E27FC236}">
                <a16:creationId xmlns:a16="http://schemas.microsoft.com/office/drawing/2014/main" id="{C666B7B5-0DD0-1F41-89D4-5604B093912F}"/>
              </a:ext>
            </a:extLst>
          </p:cNvPr>
          <p:cNvGraphicFramePr>
            <a:graphicFrameLocks noGrp="1"/>
          </p:cNvGraphicFramePr>
          <p:nvPr>
            <p:ph type="chart" sz="quarter" idx="11"/>
            <p:extLst>
              <p:ext uri="{D42A27DB-BD31-4B8C-83A1-F6EECF244321}">
                <p14:modId xmlns:p14="http://schemas.microsoft.com/office/powerpoint/2010/main" val="3997076516"/>
              </p:ext>
            </p:extLst>
          </p:nvPr>
        </p:nvGraphicFramePr>
        <p:xfrm>
          <a:off x="950913" y="2286000"/>
          <a:ext cx="9145587" cy="316547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37D75E85-59EF-445E-8928-63AC7377D2C2}"/>
              </a:ext>
            </a:extLst>
          </p:cNvPr>
          <p:cNvSpPr>
            <a:spLocks noGrp="1"/>
          </p:cNvSpPr>
          <p:nvPr>
            <p:ph type="dt" sz="half" idx="12"/>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B26F5772-47E8-412F-A4E9-2F4CECCBF51E}"/>
              </a:ext>
            </a:extLst>
          </p:cNvPr>
          <p:cNvSpPr>
            <a:spLocks noGrp="1"/>
          </p:cNvSpPr>
          <p:nvPr>
            <p:ph type="ftr" sz="quarter" idx="13"/>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a:lstStyle/>
          <a:p>
            <a:fld id="{7782931A-7D25-4B4B-9464-57AE418934A3}" type="slidenum">
              <a:rPr lang="en-US" smtClean="0"/>
              <a:pPr/>
              <a:t>5</a:t>
            </a:fld>
            <a:endParaRPr lang="en-US"/>
          </a:p>
        </p:txBody>
      </p:sp>
    </p:spTree>
    <p:extLst>
      <p:ext uri="{BB962C8B-B14F-4D97-AF65-F5344CB8AC3E}">
        <p14:creationId xmlns:p14="http://schemas.microsoft.com/office/powerpoint/2010/main" val="235143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dirty="0"/>
              <a:t>Growth by sector table</a:t>
            </a:r>
          </a:p>
        </p:txBody>
      </p:sp>
      <p:graphicFrame>
        <p:nvGraphicFramePr>
          <p:cNvPr id="10" name="Table 10">
            <a:extLst>
              <a:ext uri="{FF2B5EF4-FFF2-40B4-BE49-F238E27FC236}">
                <a16:creationId xmlns:a16="http://schemas.microsoft.com/office/drawing/2014/main" id="{964C0837-F213-47AB-A5B5-63EB1CECC465}"/>
              </a:ext>
            </a:extLst>
          </p:cNvPr>
          <p:cNvGraphicFramePr>
            <a:graphicFrameLocks noGrp="1"/>
          </p:cNvGraphicFramePr>
          <p:nvPr>
            <p:ph type="tbl" sz="quarter" idx="10"/>
            <p:extLst>
              <p:ext uri="{D42A27DB-BD31-4B8C-83A1-F6EECF244321}">
                <p14:modId xmlns:p14="http://schemas.microsoft.com/office/powerpoint/2010/main" val="1465910403"/>
              </p:ext>
            </p:extLst>
          </p:nvPr>
        </p:nvGraphicFramePr>
        <p:xfrm>
          <a:off x="1028700" y="2422525"/>
          <a:ext cx="9067800" cy="2231136"/>
        </p:xfrm>
        <a:graphic>
          <a:graphicData uri="http://schemas.openxmlformats.org/drawingml/2006/table">
            <a:tbl>
              <a:tblPr firstRow="1" bandRow="1">
                <a:tableStyleId>{2D5ABB26-0587-4C30-8999-92F81FD0307C}</a:tableStyleId>
              </a:tblPr>
              <a:tblGrid>
                <a:gridCol w="1813560">
                  <a:extLst>
                    <a:ext uri="{9D8B030D-6E8A-4147-A177-3AD203B41FA5}">
                      <a16:colId xmlns:a16="http://schemas.microsoft.com/office/drawing/2014/main" val="3066388131"/>
                    </a:ext>
                  </a:extLst>
                </a:gridCol>
                <a:gridCol w="1813560">
                  <a:extLst>
                    <a:ext uri="{9D8B030D-6E8A-4147-A177-3AD203B41FA5}">
                      <a16:colId xmlns:a16="http://schemas.microsoft.com/office/drawing/2014/main" val="3448344683"/>
                    </a:ext>
                  </a:extLst>
                </a:gridCol>
                <a:gridCol w="1813560">
                  <a:extLst>
                    <a:ext uri="{9D8B030D-6E8A-4147-A177-3AD203B41FA5}">
                      <a16:colId xmlns:a16="http://schemas.microsoft.com/office/drawing/2014/main" val="217594576"/>
                    </a:ext>
                  </a:extLst>
                </a:gridCol>
                <a:gridCol w="1813560">
                  <a:extLst>
                    <a:ext uri="{9D8B030D-6E8A-4147-A177-3AD203B41FA5}">
                      <a16:colId xmlns:a16="http://schemas.microsoft.com/office/drawing/2014/main" val="2077066712"/>
                    </a:ext>
                  </a:extLst>
                </a:gridCol>
                <a:gridCol w="1813560">
                  <a:extLst>
                    <a:ext uri="{9D8B030D-6E8A-4147-A177-3AD203B41FA5}">
                      <a16:colId xmlns:a16="http://schemas.microsoft.com/office/drawing/2014/main" val="2549506781"/>
                    </a:ext>
                  </a:extLst>
                </a:gridCol>
              </a:tblGrid>
              <a:tr h="557784">
                <a:tc>
                  <a:txBody>
                    <a:bodyPr/>
                    <a:lstStyle/>
                    <a:p>
                      <a:pPr algn="ctr"/>
                      <a:endParaRPr lang="en-US" sz="1400" dirty="0">
                        <a:solidFill>
                          <a:schemeClr val="bg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7906268"/>
                  </a:ext>
                </a:extLst>
              </a:tr>
              <a:tr h="557784">
                <a:tc>
                  <a:txBody>
                    <a:bodyPr/>
                    <a:lstStyle/>
                    <a:p>
                      <a:pPr algn="ctr"/>
                      <a:r>
                        <a:rPr lang="en-US" sz="1400" b="1" dirty="0">
                          <a:solidFill>
                            <a:schemeClr val="bg1"/>
                          </a:solidFill>
                        </a:rPr>
                        <a:t>Series 1</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1469555"/>
                  </a:ext>
                </a:extLst>
              </a:tr>
              <a:tr h="557784">
                <a:tc>
                  <a:txBody>
                    <a:bodyPr/>
                    <a:lstStyle/>
                    <a:p>
                      <a:pPr algn="ctr"/>
                      <a:r>
                        <a:rPr lang="en-US" sz="1400" b="1" dirty="0">
                          <a:solidFill>
                            <a:schemeClr val="bg1"/>
                          </a:solidFill>
                        </a:rPr>
                        <a:t>Series 2</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00508379"/>
                  </a:ext>
                </a:extLst>
              </a:tr>
              <a:tr h="557784">
                <a:tc>
                  <a:txBody>
                    <a:bodyPr/>
                    <a:lstStyle/>
                    <a:p>
                      <a:pPr algn="ctr"/>
                      <a:r>
                        <a:rPr lang="en-US" sz="1400" b="1" dirty="0">
                          <a:solidFill>
                            <a:schemeClr val="bg1"/>
                          </a:solidFill>
                        </a:rPr>
                        <a:t>Series 3</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456788438"/>
                  </a:ext>
                </a:extLst>
              </a:tr>
            </a:tbl>
          </a:graphicData>
        </a:graphic>
      </p:graphicFrame>
      <p:sp>
        <p:nvSpPr>
          <p:cNvPr id="2" name="Date Placeholder 1">
            <a:extLst>
              <a:ext uri="{FF2B5EF4-FFF2-40B4-BE49-F238E27FC236}">
                <a16:creationId xmlns:a16="http://schemas.microsoft.com/office/drawing/2014/main" id="{EB7C1C1C-2E16-451A-BC65-4BE897152D13}"/>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B41A22DE-90F3-4C5C-921E-00BF1BD68B9B}"/>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362276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DC4DCC-46DD-4ED5-93DF-7D5D252BFF95}"/>
              </a:ext>
            </a:extLst>
          </p:cNvPr>
          <p:cNvSpPr>
            <a:spLocks noGrp="1"/>
          </p:cNvSpPr>
          <p:nvPr>
            <p:ph type="title"/>
          </p:nvPr>
        </p:nvSpPr>
        <p:spPr/>
        <p:txBody>
          <a:bodyPr/>
          <a:lstStyle/>
          <a:p>
            <a:r>
              <a:rPr lang="en-US" dirty="0"/>
              <a:t>“</a:t>
            </a:r>
          </a:p>
        </p:txBody>
      </p:sp>
      <p:sp>
        <p:nvSpPr>
          <p:cNvPr id="2" name="Text Placeholder 1">
            <a:extLst>
              <a:ext uri="{FF2B5EF4-FFF2-40B4-BE49-F238E27FC236}">
                <a16:creationId xmlns:a16="http://schemas.microsoft.com/office/drawing/2014/main" id="{EDC35020-811A-6347-8ACA-87D6CC930F63}"/>
              </a:ext>
            </a:extLst>
          </p:cNvPr>
          <p:cNvSpPr>
            <a:spLocks noGrp="1"/>
          </p:cNvSpPr>
          <p:nvPr>
            <p:ph type="body" sz="quarter" idx="10"/>
          </p:nvPr>
        </p:nvSpPr>
        <p:spPr/>
        <p:txBody>
          <a:bodyPr/>
          <a:lstStyle/>
          <a:p>
            <a:r>
              <a:rPr lang="en-US" dirty="0"/>
              <a:t>Contoso was great to work with. Patrice was my representative and she anticipated my needs and worked diligently to fix my issue.</a:t>
            </a:r>
          </a:p>
        </p:txBody>
      </p:sp>
      <p:sp>
        <p:nvSpPr>
          <p:cNvPr id="3" name="Date Placeholder 2">
            <a:extLst>
              <a:ext uri="{FF2B5EF4-FFF2-40B4-BE49-F238E27FC236}">
                <a16:creationId xmlns:a16="http://schemas.microsoft.com/office/drawing/2014/main" id="{3018A7AB-44FC-4541-8111-0B78B1D74904}"/>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9237C169-F2B5-4068-A5B4-805706D81579}"/>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5978C4B2-02EF-4CCF-8822-E0B9DF4345B4}"/>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339888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Our team</a:t>
            </a:r>
          </a:p>
        </p:txBody>
      </p:sp>
      <p:pic>
        <p:nvPicPr>
          <p:cNvPr id="57" name="Picture Placeholder 56" descr="Portrait of a team member&#10;">
            <a:extLst>
              <a:ext uri="{FF2B5EF4-FFF2-40B4-BE49-F238E27FC236}">
                <a16:creationId xmlns:a16="http://schemas.microsoft.com/office/drawing/2014/main" id="{F23F0BAD-B476-4660-9685-F7750B881614}"/>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F3C7C96A-221C-AE40-93BD-DEE8EB1C21D2}"/>
              </a:ext>
            </a:extLst>
          </p:cNvPr>
          <p:cNvSpPr>
            <a:spLocks noGrp="1"/>
          </p:cNvSpPr>
          <p:nvPr>
            <p:ph type="body" sz="quarter" idx="10"/>
          </p:nvPr>
        </p:nvSpPr>
        <p:spPr/>
        <p:txBody>
          <a:bodyPr/>
          <a:lstStyle/>
          <a:p>
            <a:r>
              <a:rPr lang="en-US" dirty="0"/>
              <a:t>Ana</a:t>
            </a:r>
          </a:p>
        </p:txBody>
      </p:sp>
      <p:sp>
        <p:nvSpPr>
          <p:cNvPr id="16" name="Text Placeholder 15">
            <a:extLst>
              <a:ext uri="{FF2B5EF4-FFF2-40B4-BE49-F238E27FC236}">
                <a16:creationId xmlns:a16="http://schemas.microsoft.com/office/drawing/2014/main" id="{5FE4141C-4F28-4746-A886-2B483F55A71B}"/>
              </a:ext>
            </a:extLst>
          </p:cNvPr>
          <p:cNvSpPr>
            <a:spLocks noGrp="1"/>
          </p:cNvSpPr>
          <p:nvPr>
            <p:ph type="body" sz="quarter" idx="11"/>
          </p:nvPr>
        </p:nvSpPr>
        <p:spPr/>
        <p:txBody>
          <a:bodyPr/>
          <a:lstStyle/>
          <a:p>
            <a:r>
              <a:rPr lang="en-US" dirty="0"/>
              <a:t>CEO</a:t>
            </a:r>
          </a:p>
        </p:txBody>
      </p:sp>
      <p:pic>
        <p:nvPicPr>
          <p:cNvPr id="22" name="Picture Placeholder 21" descr="Portrait of a team member&#10;">
            <a:extLst>
              <a:ext uri="{FF2B5EF4-FFF2-40B4-BE49-F238E27FC236}">
                <a16:creationId xmlns:a16="http://schemas.microsoft.com/office/drawing/2014/main" id="{AB73BE7C-B722-5845-8136-4CB57B98DCDD}"/>
              </a:ext>
            </a:extLst>
          </p:cNvPr>
          <p:cNvPicPr>
            <a:picLocks noGrp="1" noChangeAspect="1"/>
          </p:cNvPicPr>
          <p:nvPr>
            <p:ph type="pic" sz="quarter" idx="19"/>
          </p:nvPr>
        </p:nvPicPr>
        <p:blipFill>
          <a:blip r:embed="rId3">
            <a:grayscl/>
            <a:extLst>
              <a:ext uri="{28A0092B-C50C-407E-A947-70E740481C1C}">
                <a14:useLocalDpi xmlns:a14="http://schemas.microsoft.com/office/drawing/2010/main" val="0"/>
              </a:ext>
            </a:extLst>
          </a:blip>
          <a:srcRect/>
          <a:stretch>
            <a:fillRect/>
          </a:stretch>
        </p:blipFill>
        <p:spPr/>
      </p:pic>
      <p:sp>
        <p:nvSpPr>
          <p:cNvPr id="5" name="Text Placeholder 4">
            <a:extLst>
              <a:ext uri="{FF2B5EF4-FFF2-40B4-BE49-F238E27FC236}">
                <a16:creationId xmlns:a16="http://schemas.microsoft.com/office/drawing/2014/main" id="{F33C0129-A6FD-0B47-9C25-74B63336F76E}"/>
              </a:ext>
            </a:extLst>
          </p:cNvPr>
          <p:cNvSpPr>
            <a:spLocks noGrp="1"/>
          </p:cNvSpPr>
          <p:nvPr>
            <p:ph type="body" sz="quarter" idx="12"/>
          </p:nvPr>
        </p:nvSpPr>
        <p:spPr/>
        <p:txBody>
          <a:bodyPr/>
          <a:lstStyle/>
          <a:p>
            <a:r>
              <a:rPr lang="en-US" dirty="0"/>
              <a:t>Larissa</a:t>
            </a:r>
          </a:p>
        </p:txBody>
      </p:sp>
      <p:sp>
        <p:nvSpPr>
          <p:cNvPr id="6" name="Text Placeholder 5">
            <a:extLst>
              <a:ext uri="{FF2B5EF4-FFF2-40B4-BE49-F238E27FC236}">
                <a16:creationId xmlns:a16="http://schemas.microsoft.com/office/drawing/2014/main" id="{519DFF59-D000-6C48-B03D-6D023F1632A8}"/>
              </a:ext>
            </a:extLst>
          </p:cNvPr>
          <p:cNvSpPr>
            <a:spLocks noGrp="1"/>
          </p:cNvSpPr>
          <p:nvPr>
            <p:ph type="body" sz="quarter" idx="13"/>
          </p:nvPr>
        </p:nvSpPr>
        <p:spPr/>
        <p:txBody>
          <a:bodyPr/>
          <a:lstStyle/>
          <a:p>
            <a:r>
              <a:rPr lang="en-US" dirty="0"/>
              <a:t>CFO</a:t>
            </a:r>
          </a:p>
        </p:txBody>
      </p:sp>
      <p:pic>
        <p:nvPicPr>
          <p:cNvPr id="61" name="Picture Placeholder 60" descr="Portrait of a team member&#10;">
            <a:extLst>
              <a:ext uri="{FF2B5EF4-FFF2-40B4-BE49-F238E27FC236}">
                <a16:creationId xmlns:a16="http://schemas.microsoft.com/office/drawing/2014/main" id="{6226F6DE-906E-4EBB-9268-D156A7441E46}"/>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p:pic>
      <p:sp>
        <p:nvSpPr>
          <p:cNvPr id="7" name="Text Placeholder 6">
            <a:extLst>
              <a:ext uri="{FF2B5EF4-FFF2-40B4-BE49-F238E27FC236}">
                <a16:creationId xmlns:a16="http://schemas.microsoft.com/office/drawing/2014/main" id="{2BF7C473-B533-F247-A897-1EBD503D856A}"/>
              </a:ext>
            </a:extLst>
          </p:cNvPr>
          <p:cNvSpPr>
            <a:spLocks noGrp="1"/>
          </p:cNvSpPr>
          <p:nvPr>
            <p:ph type="body" sz="quarter" idx="14"/>
          </p:nvPr>
        </p:nvSpPr>
        <p:spPr/>
        <p:txBody>
          <a:bodyPr/>
          <a:lstStyle/>
          <a:p>
            <a:r>
              <a:rPr lang="en-US" dirty="0"/>
              <a:t>Roman</a:t>
            </a:r>
          </a:p>
        </p:txBody>
      </p:sp>
      <p:sp>
        <p:nvSpPr>
          <p:cNvPr id="8" name="Text Placeholder 7">
            <a:extLst>
              <a:ext uri="{FF2B5EF4-FFF2-40B4-BE49-F238E27FC236}">
                <a16:creationId xmlns:a16="http://schemas.microsoft.com/office/drawing/2014/main" id="{3B548B63-DB02-4046-9639-FE28DE30CBB4}"/>
              </a:ext>
            </a:extLst>
          </p:cNvPr>
          <p:cNvSpPr>
            <a:spLocks noGrp="1"/>
          </p:cNvSpPr>
          <p:nvPr>
            <p:ph type="body" sz="quarter" idx="15"/>
          </p:nvPr>
        </p:nvSpPr>
        <p:spPr/>
        <p:txBody>
          <a:bodyPr/>
          <a:lstStyle/>
          <a:p>
            <a:r>
              <a:rPr lang="en-US" dirty="0"/>
              <a:t>CTO</a:t>
            </a:r>
          </a:p>
        </p:txBody>
      </p:sp>
      <p:pic>
        <p:nvPicPr>
          <p:cNvPr id="38" name="Picture Placeholder 37" descr="Portrait of a team member&#10;&#10;">
            <a:extLst>
              <a:ext uri="{FF2B5EF4-FFF2-40B4-BE49-F238E27FC236}">
                <a16:creationId xmlns:a16="http://schemas.microsoft.com/office/drawing/2014/main" id="{8C59E9EF-53DD-8D4A-9195-140F92AD8C6C}"/>
              </a:ext>
            </a:extLst>
          </p:cNvPr>
          <p:cNvPicPr>
            <a:picLocks noGrp="1" noChangeAspect="1"/>
          </p:cNvPicPr>
          <p:nvPr>
            <p:ph type="pic" sz="quarter" idx="21"/>
          </p:nvPr>
        </p:nvPicPr>
        <p:blipFill>
          <a:blip r:embed="rId5">
            <a:grayscl/>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67B8AFFA-EDA9-784D-A704-94BB4AFB5E5D}"/>
              </a:ext>
            </a:extLst>
          </p:cNvPr>
          <p:cNvSpPr>
            <a:spLocks noGrp="1"/>
          </p:cNvSpPr>
          <p:nvPr>
            <p:ph type="body" sz="quarter" idx="16"/>
          </p:nvPr>
        </p:nvSpPr>
        <p:spPr/>
        <p:txBody>
          <a:bodyPr/>
          <a:lstStyle/>
          <a:p>
            <a:r>
              <a:rPr lang="en-US" dirty="0"/>
              <a:t>Federico</a:t>
            </a:r>
          </a:p>
        </p:txBody>
      </p:sp>
      <p:sp>
        <p:nvSpPr>
          <p:cNvPr id="10" name="Text Placeholder 9">
            <a:extLst>
              <a:ext uri="{FF2B5EF4-FFF2-40B4-BE49-F238E27FC236}">
                <a16:creationId xmlns:a16="http://schemas.microsoft.com/office/drawing/2014/main" id="{D6F61109-690A-F74B-A4AF-784DE1816E54}"/>
              </a:ext>
            </a:extLst>
          </p:cNvPr>
          <p:cNvSpPr>
            <a:spLocks noGrp="1"/>
          </p:cNvSpPr>
          <p:nvPr>
            <p:ph type="body" sz="quarter" idx="17"/>
          </p:nvPr>
        </p:nvSpPr>
        <p:spPr/>
        <p:txBody>
          <a:bodyPr/>
          <a:lstStyle/>
          <a:p>
            <a:r>
              <a:rPr lang="en-US" dirty="0"/>
              <a:t>COO</a:t>
            </a:r>
          </a:p>
        </p:txBody>
      </p:sp>
      <p:sp>
        <p:nvSpPr>
          <p:cNvPr id="2" name="Date Placeholder 1">
            <a:extLst>
              <a:ext uri="{FF2B5EF4-FFF2-40B4-BE49-F238E27FC236}">
                <a16:creationId xmlns:a16="http://schemas.microsoft.com/office/drawing/2014/main" id="{677DA105-072F-49AA-B6E5-F2D3975D489E}"/>
              </a:ext>
            </a:extLst>
          </p:cNvPr>
          <p:cNvSpPr>
            <a:spLocks noGrp="1"/>
          </p:cNvSpPr>
          <p:nvPr>
            <p:ph type="dt" sz="half" idx="22"/>
          </p:nvPr>
        </p:nvSpPr>
        <p:spPr>
          <a:xfrm>
            <a:off x="9830818" y="6292334"/>
            <a:ext cx="1522982" cy="182880"/>
          </a:xfrm>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994758E9-C1B5-4D69-B912-35A2A1CB68FA}"/>
              </a:ext>
            </a:extLst>
          </p:cNvPr>
          <p:cNvSpPr>
            <a:spLocks noGrp="1"/>
          </p:cNvSpPr>
          <p:nvPr>
            <p:ph type="ftr" sz="quarter" idx="23"/>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8</a:t>
            </a:fld>
            <a:endParaRPr lang="en-US"/>
          </a:p>
        </p:txBody>
      </p:sp>
      <p:sp>
        <p:nvSpPr>
          <p:cNvPr id="19" name="TextBox 18">
            <a:extLst>
              <a:ext uri="{FF2B5EF4-FFF2-40B4-BE49-F238E27FC236}">
                <a16:creationId xmlns:a16="http://schemas.microsoft.com/office/drawing/2014/main" id="{AE484A84-E9FD-4392-8F05-987D67B730BE}"/>
              </a:ext>
            </a:extLst>
          </p:cNvPr>
          <p:cNvSpPr txBox="1"/>
          <p:nvPr/>
        </p:nvSpPr>
        <p:spPr>
          <a:xfrm>
            <a:off x="3049621" y="3249198"/>
            <a:ext cx="6099242" cy="369332"/>
          </a:xfrm>
          <a:prstGeom prst="rect">
            <a:avLst/>
          </a:prstGeom>
          <a:noFill/>
        </p:spPr>
        <p:txBody>
          <a:bodyPr wrap="square">
            <a:spAutoFit/>
          </a:bodyPr>
          <a:lstStyle/>
          <a:p>
            <a:r>
              <a:rPr lang="en-US" dirty="0"/>
              <a:t>Portrait of a team member</a:t>
            </a:r>
          </a:p>
        </p:txBody>
      </p:sp>
    </p:spTree>
    <p:extLst>
      <p:ext uri="{BB962C8B-B14F-4D97-AF65-F5344CB8AC3E}">
        <p14:creationId xmlns:p14="http://schemas.microsoft.com/office/powerpoint/2010/main" val="328589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1B00-2D81-3048-8AFF-1F5A3E8AA687}"/>
              </a:ext>
            </a:extLst>
          </p:cNvPr>
          <p:cNvSpPr>
            <a:spLocks noGrp="1"/>
          </p:cNvSpPr>
          <p:nvPr>
            <p:ph type="title"/>
          </p:nvPr>
        </p:nvSpPr>
        <p:spPr>
          <a:xfrm>
            <a:off x="1028700" y="999068"/>
            <a:ext cx="7810500" cy="645284"/>
          </a:xfrm>
        </p:spPr>
        <p:txBody>
          <a:bodyPr/>
          <a:lstStyle/>
          <a:p>
            <a:r>
              <a:rPr lang="en-US" dirty="0"/>
              <a:t>Timeline</a:t>
            </a:r>
          </a:p>
        </p:txBody>
      </p:sp>
      <p:sp>
        <p:nvSpPr>
          <p:cNvPr id="3" name="Text Placeholder 2">
            <a:extLst>
              <a:ext uri="{FF2B5EF4-FFF2-40B4-BE49-F238E27FC236}">
                <a16:creationId xmlns:a16="http://schemas.microsoft.com/office/drawing/2014/main" id="{CDA9E950-ECF8-DB4D-B92A-ADA2E6031E26}"/>
              </a:ext>
            </a:extLst>
          </p:cNvPr>
          <p:cNvSpPr>
            <a:spLocks noGrp="1"/>
          </p:cNvSpPr>
          <p:nvPr>
            <p:ph type="body" sz="quarter" idx="17"/>
          </p:nvPr>
        </p:nvSpPr>
        <p:spPr/>
        <p:txBody>
          <a:bodyPr/>
          <a:lstStyle/>
          <a:p>
            <a:r>
              <a:rPr lang="en-US" dirty="0"/>
              <a:t>Q1. </a:t>
            </a:r>
          </a:p>
          <a:p>
            <a:r>
              <a:rPr lang="en-US" b="0" dirty="0"/>
              <a:t>Jul - Sep</a:t>
            </a:r>
          </a:p>
        </p:txBody>
      </p:sp>
      <p:sp>
        <p:nvSpPr>
          <p:cNvPr id="18" name="Text Placeholder 17">
            <a:extLst>
              <a:ext uri="{FF2B5EF4-FFF2-40B4-BE49-F238E27FC236}">
                <a16:creationId xmlns:a16="http://schemas.microsoft.com/office/drawing/2014/main" id="{7C4F8DA7-E886-004E-BF5C-57F758638C48}"/>
              </a:ext>
            </a:extLst>
          </p:cNvPr>
          <p:cNvSpPr>
            <a:spLocks noGrp="1"/>
          </p:cNvSpPr>
          <p:nvPr>
            <p:ph type="body" sz="quarter" idx="25"/>
          </p:nvPr>
        </p:nvSpPr>
        <p:spPr/>
        <p:txBody>
          <a:bodyPr/>
          <a:lstStyle/>
          <a:p>
            <a:r>
              <a:rPr lang="en-US" dirty="0"/>
              <a:t>Lorem ipsum dolor sit amet, consectetuer adipiscing elit, sed diam nonummy nibh euismod tincidunt ut laoreet dolore magna.</a:t>
            </a:r>
            <a:endParaRPr lang="en-ID" dirty="0"/>
          </a:p>
          <a:p>
            <a:endParaRPr lang="en-US" dirty="0"/>
          </a:p>
        </p:txBody>
      </p:sp>
      <p:sp>
        <p:nvSpPr>
          <p:cNvPr id="9" name="Text Placeholder 8">
            <a:extLst>
              <a:ext uri="{FF2B5EF4-FFF2-40B4-BE49-F238E27FC236}">
                <a16:creationId xmlns:a16="http://schemas.microsoft.com/office/drawing/2014/main" id="{ED8B5779-5EE4-C240-81CC-9E79ABAC8D00}"/>
              </a:ext>
            </a:extLst>
          </p:cNvPr>
          <p:cNvSpPr>
            <a:spLocks noGrp="1"/>
          </p:cNvSpPr>
          <p:nvPr>
            <p:ph type="body" sz="quarter" idx="23"/>
          </p:nvPr>
        </p:nvSpPr>
        <p:spPr/>
        <p:txBody>
          <a:bodyPr/>
          <a:lstStyle/>
          <a:p>
            <a:r>
              <a:rPr lang="en-US" dirty="0"/>
              <a:t>Q1. </a:t>
            </a:r>
          </a:p>
          <a:p>
            <a:r>
              <a:rPr lang="en-US" b="0" dirty="0"/>
              <a:t>Oct - Dec</a:t>
            </a:r>
          </a:p>
        </p:txBody>
      </p:sp>
      <p:sp>
        <p:nvSpPr>
          <p:cNvPr id="12" name="Text Placeholder 11">
            <a:extLst>
              <a:ext uri="{FF2B5EF4-FFF2-40B4-BE49-F238E27FC236}">
                <a16:creationId xmlns:a16="http://schemas.microsoft.com/office/drawing/2014/main" id="{216523D7-988A-FE42-971D-2667A6578F6F}"/>
              </a:ext>
            </a:extLst>
          </p:cNvPr>
          <p:cNvSpPr>
            <a:spLocks noGrp="1"/>
          </p:cNvSpPr>
          <p:nvPr>
            <p:ph type="body" sz="quarter" idx="24"/>
          </p:nvPr>
        </p:nvSpPr>
        <p:spPr/>
        <p:txBody>
          <a:bodyPr/>
          <a:lstStyle/>
          <a:p>
            <a:r>
              <a:rPr lang="en-US" dirty="0"/>
              <a:t>Lorem ipsum dolor sit amet, consectetuer adipiscing elit, sed diam nonummy nibh euismod tincidunt ut laoreet dolore magna.</a:t>
            </a:r>
            <a:endParaRPr lang="en-ID" dirty="0"/>
          </a:p>
          <a:p>
            <a:endParaRPr lang="en-US" dirty="0"/>
          </a:p>
        </p:txBody>
      </p:sp>
      <p:sp>
        <p:nvSpPr>
          <p:cNvPr id="5" name="Text Placeholder 4">
            <a:extLst>
              <a:ext uri="{FF2B5EF4-FFF2-40B4-BE49-F238E27FC236}">
                <a16:creationId xmlns:a16="http://schemas.microsoft.com/office/drawing/2014/main" id="{B193897E-AAA2-CB47-95FF-056B8E141BE5}"/>
              </a:ext>
            </a:extLst>
          </p:cNvPr>
          <p:cNvSpPr>
            <a:spLocks noGrp="1"/>
          </p:cNvSpPr>
          <p:nvPr>
            <p:ph type="body" sz="quarter" idx="19"/>
          </p:nvPr>
        </p:nvSpPr>
        <p:spPr/>
        <p:txBody>
          <a:bodyPr/>
          <a:lstStyle/>
          <a:p>
            <a:r>
              <a:rPr lang="en-US" dirty="0"/>
              <a:t>Q3. </a:t>
            </a:r>
          </a:p>
          <a:p>
            <a:r>
              <a:rPr lang="en-US" b="0" dirty="0"/>
              <a:t>Jan - Mar</a:t>
            </a:r>
          </a:p>
          <a:p>
            <a:endParaRPr lang="en-US" dirty="0"/>
          </a:p>
        </p:txBody>
      </p:sp>
      <p:sp>
        <p:nvSpPr>
          <p:cNvPr id="16" name="Text Placeholder 15">
            <a:extLst>
              <a:ext uri="{FF2B5EF4-FFF2-40B4-BE49-F238E27FC236}">
                <a16:creationId xmlns:a16="http://schemas.microsoft.com/office/drawing/2014/main" id="{BFEDAFE0-0841-4C49-9745-2C88B5FE85C4}"/>
              </a:ext>
            </a:extLst>
          </p:cNvPr>
          <p:cNvSpPr>
            <a:spLocks noGrp="1"/>
          </p:cNvSpPr>
          <p:nvPr>
            <p:ph type="body" sz="quarter" idx="20"/>
          </p:nvPr>
        </p:nvSpPr>
        <p:spPr/>
        <p:txBody>
          <a:bodyPr/>
          <a:lstStyle/>
          <a:p>
            <a:r>
              <a:rPr lang="en-US" dirty="0"/>
              <a:t>Lorem ipsum dolor sit amet, consectetuer adipiscing elit, sed diam nonummy nibh euismod tincidunt ut laoreet dolore magna.</a:t>
            </a:r>
            <a:endParaRPr lang="en-ID" dirty="0"/>
          </a:p>
        </p:txBody>
      </p:sp>
      <p:sp>
        <p:nvSpPr>
          <p:cNvPr id="7" name="Text Placeholder 6">
            <a:extLst>
              <a:ext uri="{FF2B5EF4-FFF2-40B4-BE49-F238E27FC236}">
                <a16:creationId xmlns:a16="http://schemas.microsoft.com/office/drawing/2014/main" id="{1C819DAE-3A0D-A34A-B7D3-A2FC746A68F3}"/>
              </a:ext>
            </a:extLst>
          </p:cNvPr>
          <p:cNvSpPr>
            <a:spLocks noGrp="1"/>
          </p:cNvSpPr>
          <p:nvPr>
            <p:ph type="body" sz="quarter" idx="21"/>
          </p:nvPr>
        </p:nvSpPr>
        <p:spPr/>
        <p:txBody>
          <a:bodyPr/>
          <a:lstStyle/>
          <a:p>
            <a:r>
              <a:rPr lang="en-US" dirty="0"/>
              <a:t>Q4. </a:t>
            </a:r>
          </a:p>
          <a:p>
            <a:r>
              <a:rPr lang="en-US" b="0" dirty="0"/>
              <a:t>Apr - Jun</a:t>
            </a:r>
          </a:p>
        </p:txBody>
      </p:sp>
      <p:sp>
        <p:nvSpPr>
          <p:cNvPr id="14" name="Text Placeholder 13">
            <a:extLst>
              <a:ext uri="{FF2B5EF4-FFF2-40B4-BE49-F238E27FC236}">
                <a16:creationId xmlns:a16="http://schemas.microsoft.com/office/drawing/2014/main" id="{6EEB083F-87FF-1B43-8027-6134F03DA93B}"/>
              </a:ext>
            </a:extLst>
          </p:cNvPr>
          <p:cNvSpPr>
            <a:spLocks noGrp="1"/>
          </p:cNvSpPr>
          <p:nvPr>
            <p:ph type="body" sz="quarter" idx="22"/>
          </p:nvPr>
        </p:nvSpPr>
        <p:spPr/>
        <p:txBody>
          <a:bodyPr/>
          <a:lstStyle/>
          <a:p>
            <a:r>
              <a:rPr lang="en-US" dirty="0"/>
              <a:t>Lorem ipsum dolor sit amet, consectetuer adipiscing elit, sed diam nonummy nibh euismod tincidunt ut laoreet dolore magna.</a:t>
            </a:r>
            <a:endParaRPr lang="en-ID" dirty="0"/>
          </a:p>
          <a:p>
            <a:endParaRPr lang="en-US" dirty="0"/>
          </a:p>
        </p:txBody>
      </p:sp>
      <p:sp>
        <p:nvSpPr>
          <p:cNvPr id="4" name="Date Placeholder 3">
            <a:extLst>
              <a:ext uri="{FF2B5EF4-FFF2-40B4-BE49-F238E27FC236}">
                <a16:creationId xmlns:a16="http://schemas.microsoft.com/office/drawing/2014/main" id="{76586B18-65CD-4C79-A97B-CFF6B4C5FEFB}"/>
              </a:ext>
            </a:extLst>
          </p:cNvPr>
          <p:cNvSpPr>
            <a:spLocks noGrp="1"/>
          </p:cNvSpPr>
          <p:nvPr>
            <p:ph type="dt" sz="half" idx="26"/>
          </p:nvPr>
        </p:nvSpPr>
        <p:spPr>
          <a:xfrm>
            <a:off x="9830818" y="6292334"/>
            <a:ext cx="1522982" cy="182880"/>
          </a:xfrm>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3073D890-4D0C-440B-A0D2-FE2E3B14F6BF}"/>
              </a:ext>
            </a:extLst>
          </p:cNvPr>
          <p:cNvSpPr>
            <a:spLocks noGrp="1"/>
          </p:cNvSpPr>
          <p:nvPr>
            <p:ph type="ftr" sz="quarter" idx="27"/>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449A274E-39AC-4802-84BB-E5ABF0747E74}"/>
              </a:ext>
            </a:extLst>
          </p:cNvPr>
          <p:cNvSpPr>
            <a:spLocks noGrp="1"/>
          </p:cNvSpPr>
          <p:nvPr>
            <p:ph type="sldNum" sz="quarter" idx="28"/>
          </p:nvPr>
        </p:nvSpPr>
        <p:spPr>
          <a:xfrm>
            <a:off x="11493500" y="6292334"/>
            <a:ext cx="412750" cy="182880"/>
          </a:xfrm>
        </p:spPr>
        <p:txBody>
          <a:bodyPr/>
          <a:lstStyle/>
          <a:p>
            <a:fld id="{7782931A-7D25-4B4B-9464-57AE418934A3}" type="slidenum">
              <a:rPr lang="en-US" smtClean="0"/>
              <a:pPr/>
              <a:t>9</a:t>
            </a:fld>
            <a:endParaRPr lang="en-US"/>
          </a:p>
        </p:txBody>
      </p:sp>
    </p:spTree>
    <p:extLst>
      <p:ext uri="{BB962C8B-B14F-4D97-AF65-F5344CB8AC3E}">
        <p14:creationId xmlns:p14="http://schemas.microsoft.com/office/powerpoint/2010/main" val="238182582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2F651C-E5DA-470F-A6A6-D70E9A5EBF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0</TotalTime>
  <Words>529</Words>
  <Application>Microsoft Office PowerPoint</Application>
  <PresentationFormat>Widescreen</PresentationFormat>
  <Paragraphs>136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vt:lpstr>
      <vt:lpstr>Calibri</vt:lpstr>
      <vt:lpstr>Wingdings</vt:lpstr>
      <vt:lpstr>Theme1</vt:lpstr>
      <vt:lpstr>Annual Review</vt:lpstr>
      <vt:lpstr>Agenda</vt:lpstr>
      <vt:lpstr>Introduction</vt:lpstr>
      <vt:lpstr>Last year</vt:lpstr>
      <vt:lpstr>Growth by sector chart</vt:lpstr>
      <vt:lpstr>Growth by sector table</vt:lpstr>
      <vt:lpstr>“</vt:lpstr>
      <vt:lpstr>Our team</vt:lpstr>
      <vt:lpstr>Timeline</vt:lpstr>
      <vt:lpstr>Goals for Q1</vt:lpstr>
      <vt:lpstr>Goals for Q2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Mohamed</dc:creator>
  <cp:lastModifiedBy>Mohamed</cp:lastModifiedBy>
  <cp:revision>1</cp:revision>
  <dcterms:created xsi:type="dcterms:W3CDTF">2021-03-05T20:00:05Z</dcterms:created>
  <dcterms:modified xsi:type="dcterms:W3CDTF">2021-03-05T20:00:18Z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