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274" r:id="rId3"/>
    <p:sldId id="289" r:id="rId4"/>
    <p:sldId id="290" r:id="rId5"/>
    <p:sldId id="291" r:id="rId6"/>
    <p:sldId id="292" r:id="rId7"/>
    <p:sldId id="276" r:id="rId8"/>
    <p:sldId id="294" r:id="rId9"/>
    <p:sldId id="293" r:id="rId10"/>
    <p:sldId id="296" r:id="rId11"/>
    <p:sldId id="298" r:id="rId12"/>
    <p:sldId id="280" r:id="rId13"/>
    <p:sldId id="28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559" autoAdjust="0"/>
  </p:normalViewPr>
  <p:slideViewPr>
    <p:cSldViewPr>
      <p:cViewPr varScale="1">
        <p:scale>
          <a:sx n="86" d="100"/>
          <a:sy n="86" d="100"/>
        </p:scale>
        <p:origin x="562" y="67"/>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layout>
        <c:manualLayout>
          <c:xMode val="edge"/>
          <c:yMode val="edge"/>
          <c:x val="0.43559265442404005"/>
          <c:y val="3.0769230769230769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0302325397973"/>
          <c:y val="9.2415505754088439E-2"/>
          <c:w val="0.88228559410040353"/>
          <c:h val="0.79496402180496684"/>
        </c:manualLayout>
      </c:layout>
      <c:barChart>
        <c:barDir val="col"/>
        <c:grouping val="clustered"/>
        <c:varyColors val="0"/>
        <c:ser>
          <c:idx val="0"/>
          <c:order val="0"/>
          <c:tx>
            <c:strRef>
              <c:f>Sheet1!$B$1</c:f>
              <c:strCache>
                <c:ptCount val="1"/>
                <c:pt idx="0">
                  <c:v>Annual Cost</c:v>
                </c:pt>
              </c:strCache>
            </c:strRef>
          </c:tx>
          <c:spPr>
            <a:gradFill rotWithShape="1">
              <a:gsLst>
                <a:gs pos="0">
                  <a:schemeClr val="dk1">
                    <a:tint val="88500"/>
                    <a:satMod val="103000"/>
                    <a:lumMod val="118000"/>
                  </a:schemeClr>
                </a:gs>
                <a:gs pos="50000">
                  <a:schemeClr val="dk1">
                    <a:tint val="88500"/>
                    <a:satMod val="89000"/>
                    <a:lumMod val="91000"/>
                  </a:schemeClr>
                </a:gs>
                <a:gs pos="100000">
                  <a:schemeClr val="dk1">
                    <a:tint val="88500"/>
                    <a:lumMod val="69000"/>
                  </a:schemeClr>
                </a:gs>
              </a:gsLst>
              <a:lin ang="5400000" scaled="0"/>
            </a:gradFill>
            <a:ln>
              <a:noFill/>
            </a:ln>
            <a:effectLst/>
          </c:spPr>
          <c:invertIfNegative val="0"/>
          <c:cat>
            <c:strRef>
              <c:f>Sheet1!$A$2:$A$11</c:f>
              <c:strCache>
                <c:ptCount val="10"/>
                <c:pt idx="0">
                  <c:v>Parts and materials</c:v>
                </c:pt>
                <c:pt idx="1">
                  <c:v>Manufacturing equipment</c:v>
                </c:pt>
                <c:pt idx="2">
                  <c:v>Salaries</c:v>
                </c:pt>
                <c:pt idx="3">
                  <c:v>Maintenance</c:v>
                </c:pt>
                <c:pt idx="4">
                  <c:v>Office lease</c:v>
                </c:pt>
                <c:pt idx="5">
                  <c:v>Warehouse lease</c:v>
                </c:pt>
                <c:pt idx="6">
                  <c:v>Insurance</c:v>
                </c:pt>
                <c:pt idx="7">
                  <c:v>Benefits and pensions</c:v>
                </c:pt>
                <c:pt idx="8">
                  <c:v>Vehicles</c:v>
                </c:pt>
                <c:pt idx="9">
                  <c:v>Research</c:v>
                </c:pt>
              </c:strCache>
            </c:strRef>
          </c:cat>
          <c:val>
            <c:numRef>
              <c:f>Sheet1!$B$2:$B$11</c:f>
              <c:numCache>
                <c:formatCode>#,##0</c:formatCode>
                <c:ptCount val="10"/>
                <c:pt idx="0">
                  <c:v>1325000</c:v>
                </c:pt>
                <c:pt idx="1">
                  <c:v>900500</c:v>
                </c:pt>
                <c:pt idx="2">
                  <c:v>575000</c:v>
                </c:pt>
                <c:pt idx="3">
                  <c:v>395000</c:v>
                </c:pt>
                <c:pt idx="4">
                  <c:v>295000</c:v>
                </c:pt>
                <c:pt idx="5">
                  <c:v>250000</c:v>
                </c:pt>
                <c:pt idx="6">
                  <c:v>180000</c:v>
                </c:pt>
                <c:pt idx="7">
                  <c:v>130000</c:v>
                </c:pt>
                <c:pt idx="8">
                  <c:v>125000</c:v>
                </c:pt>
                <c:pt idx="9">
                  <c:v>75000</c:v>
                </c:pt>
              </c:numCache>
            </c:numRef>
          </c:val>
          <c:extLst>
            <c:ext xmlns:c16="http://schemas.microsoft.com/office/drawing/2014/chart" uri="{C3380CC4-5D6E-409C-BE32-E72D297353CC}">
              <c16:uniqueId val="{00000000-E3D1-41CE-8E55-A27666A0EECA}"/>
            </c:ext>
          </c:extLst>
        </c:ser>
        <c:dLbls>
          <c:showLegendKey val="0"/>
          <c:showVal val="0"/>
          <c:showCatName val="0"/>
          <c:showSerName val="0"/>
          <c:showPercent val="0"/>
          <c:showBubbleSize val="0"/>
        </c:dLbls>
        <c:gapWidth val="100"/>
        <c:overlap val="-24"/>
        <c:axId val="352511456"/>
        <c:axId val="352512576"/>
      </c:barChart>
      <c:catAx>
        <c:axId val="3525114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2"/>
                </a:solidFill>
                <a:latin typeface="+mn-lt"/>
                <a:ea typeface="+mn-ea"/>
                <a:cs typeface="+mn-cs"/>
              </a:defRPr>
            </a:pPr>
            <a:endParaRPr lang="en-US"/>
          </a:p>
        </c:txPr>
        <c:crossAx val="352512576"/>
        <c:crosses val="autoZero"/>
        <c:auto val="1"/>
        <c:lblAlgn val="ctr"/>
        <c:lblOffset val="0"/>
        <c:noMultiLvlLbl val="0"/>
      </c:catAx>
      <c:valAx>
        <c:axId val="352512576"/>
        <c:scaling>
          <c:orientation val="minMax"/>
          <c:min val="0"/>
        </c:scaling>
        <c:delete val="0"/>
        <c:axPos val="l"/>
        <c:majorGridlines>
          <c:spPr>
            <a:ln w="9525" cap="flat" cmpd="sng" algn="ctr">
              <a:solidFill>
                <a:schemeClr val="tx2">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2511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a:t>[Full Name] Project Manager</a:t>
          </a:r>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a:t>[Full Name] Administrative Assistant</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292949A4-AA05-4E18-B3F5-1798B9517995}">
      <dgm:prSet phldrT="[Text]" custT="1"/>
      <dgm:spPr/>
      <dgm:t>
        <a:bodyPr/>
        <a:lstStyle/>
        <a:p>
          <a:r>
            <a:rPr lang="en-US" sz="2200" dirty="0"/>
            <a:t>[Full Name] Member Role</a:t>
          </a:r>
        </a:p>
      </dgm:t>
    </dgm:pt>
    <dgm:pt modelId="{480A263B-CD14-423A-A0E1-102EAB428708}" type="parTrans" cxnId="{96B205B4-5F7B-470F-9F70-6B6E2AA23B87}">
      <dgm:prSet/>
      <dgm:spPr/>
      <dgm:t>
        <a:bodyPr/>
        <a:lstStyle/>
        <a:p>
          <a:endParaRPr lang="en-US" sz="2200"/>
        </a:p>
      </dgm:t>
    </dgm:pt>
    <dgm:pt modelId="{95DB1844-9FB2-42CD-B947-48E4C21612F4}" type="sibTrans" cxnId="{96B205B4-5F7B-470F-9F70-6B6E2AA23B87}">
      <dgm:prSet/>
      <dgm:spPr/>
      <dgm:t>
        <a:bodyPr/>
        <a:lstStyle/>
        <a:p>
          <a:endParaRPr lang="en-US" sz="2200"/>
        </a:p>
      </dgm:t>
    </dgm:pt>
    <dgm:pt modelId="{28A0B37A-BED0-495D-9DE0-5C3EB254BD9C}">
      <dgm:prSet phldrT="[Text]" custT="1"/>
      <dgm:spPr/>
      <dgm:t>
        <a:bodyPr/>
        <a:lstStyle/>
        <a:p>
          <a:r>
            <a:rPr lang="en-US" sz="2200" dirty="0"/>
            <a:t>[Full Name] Member Role</a:t>
          </a:r>
        </a:p>
      </dgm:t>
    </dgm:pt>
    <dgm:pt modelId="{A9367425-E34E-4C76-9930-ADFAEE130305}" type="parTrans" cxnId="{8AB5A839-2EFC-4189-B42A-B729FAF8A55B}">
      <dgm:prSet/>
      <dgm:spPr/>
      <dgm:t>
        <a:bodyPr/>
        <a:lstStyle/>
        <a:p>
          <a:endParaRPr lang="en-US" sz="2200"/>
        </a:p>
      </dgm:t>
    </dgm:pt>
    <dgm:pt modelId="{E517DD1E-2D47-4B97-AEE7-47F17CA57721}" type="sibTrans" cxnId="{8AB5A839-2EFC-4189-B42A-B729FAF8A55B}">
      <dgm:prSet/>
      <dgm:spPr/>
      <dgm:t>
        <a:bodyPr/>
        <a:lstStyle/>
        <a:p>
          <a:endParaRPr lang="en-US" sz="2200"/>
        </a:p>
      </dgm:t>
    </dgm:pt>
    <dgm:pt modelId="{0ACBA0E5-BBCD-43D7-A3BC-FC0CF9D01C8A}">
      <dgm:prSet phldrT="[Text]" custT="1"/>
      <dgm:spPr/>
      <dgm:t>
        <a:bodyPr/>
        <a:lstStyle/>
        <a:p>
          <a:r>
            <a:rPr lang="en-US" sz="2200" dirty="0"/>
            <a:t>[Full Name] Member Role</a:t>
          </a:r>
        </a:p>
      </dgm:t>
    </dgm:pt>
    <dgm:pt modelId="{C6B0EF2E-D0FA-4A1B-8E00-868CCDF8158E}" type="parTrans" cxnId="{6581C4F9-789D-48A7-9428-0E021B2DC4A2}">
      <dgm:prSet/>
      <dgm:spPr/>
      <dgm:t>
        <a:bodyPr/>
        <a:lstStyle/>
        <a:p>
          <a:endParaRPr lang="en-US" sz="2200"/>
        </a:p>
      </dgm:t>
    </dgm:pt>
    <dgm:pt modelId="{D230325B-7A0E-4212-8386-DF558C1F2B2A}" type="sibTrans" cxnId="{6581C4F9-789D-48A7-9428-0E021B2DC4A2}">
      <dgm:prSet/>
      <dgm:spPr/>
      <dgm:t>
        <a:bodyPr/>
        <a:lstStyle/>
        <a:p>
          <a:endParaRPr lang="en-US" sz="2200"/>
        </a:p>
      </dgm:t>
    </dgm:pt>
    <dgm:pt modelId="{5FDCA85D-1C67-44A6-9071-13A348508795}">
      <dgm:prSet phldrT="[Text]" custT="1"/>
      <dgm:spPr/>
      <dgm:t>
        <a:bodyPr/>
        <a:lstStyle/>
        <a:p>
          <a:r>
            <a:rPr lang="en-US" sz="2200" dirty="0"/>
            <a:t>[Full Name] Member Role</a:t>
          </a:r>
        </a:p>
      </dgm:t>
    </dgm:pt>
    <dgm:pt modelId="{03FDE31C-AA0C-4FFD-88F3-B8C60C7688B2}" type="parTrans" cxnId="{271D1B83-8B39-409B-9021-75223A00D6D6}">
      <dgm:prSet/>
      <dgm:spPr/>
      <dgm:t>
        <a:bodyPr/>
        <a:lstStyle/>
        <a:p>
          <a:endParaRPr lang="en-US" sz="2200"/>
        </a:p>
      </dgm:t>
    </dgm:pt>
    <dgm:pt modelId="{FE1A6629-9F0A-4947-827E-686E8B12F027}" type="sibTrans" cxnId="{271D1B83-8B39-409B-9021-75223A00D6D6}">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5"/>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4">
        <dgm:presLayoutVars>
          <dgm:chPref val="3"/>
        </dgm:presLayoutVars>
      </dgm:prSet>
      <dgm:spPr/>
    </dgm:pt>
    <dgm:pt modelId="{D164376A-6279-4F34-8FAC-9C7E5143D544}" type="pres">
      <dgm:prSet presAssocID="{292949A4-AA05-4E18-B3F5-1798B9517995}" presName="rootConnector" presStyleLbl="node2" presStyleIdx="0" presStyleCnt="4"/>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49F27310-186D-41EB-B0D9-B311379F2447}" type="pres">
      <dgm:prSet presAssocID="{A9367425-E34E-4C76-9930-ADFAEE130305}" presName="Name37" presStyleLbl="parChTrans1D2" presStyleIdx="1" presStyleCnt="5"/>
      <dgm:spPr/>
    </dgm:pt>
    <dgm:pt modelId="{DD37C9DD-498D-4BBC-B3E4-1EA4D5759522}" type="pres">
      <dgm:prSet presAssocID="{28A0B37A-BED0-495D-9DE0-5C3EB254BD9C}" presName="hierRoot2" presStyleCnt="0">
        <dgm:presLayoutVars>
          <dgm:hierBranch val="init"/>
        </dgm:presLayoutVars>
      </dgm:prSet>
      <dgm:spPr/>
    </dgm:pt>
    <dgm:pt modelId="{5D52FA1C-A3E5-4CA3-8F7A-23BAFF63DCA7}" type="pres">
      <dgm:prSet presAssocID="{28A0B37A-BED0-495D-9DE0-5C3EB254BD9C}" presName="rootComposite" presStyleCnt="0"/>
      <dgm:spPr/>
    </dgm:pt>
    <dgm:pt modelId="{08335018-97AA-460E-A117-81DBA3DD3BA6}" type="pres">
      <dgm:prSet presAssocID="{28A0B37A-BED0-495D-9DE0-5C3EB254BD9C}" presName="rootText" presStyleLbl="node2" presStyleIdx="1" presStyleCnt="4">
        <dgm:presLayoutVars>
          <dgm:chPref val="3"/>
        </dgm:presLayoutVars>
      </dgm:prSet>
      <dgm:spPr/>
    </dgm:pt>
    <dgm:pt modelId="{65D0D12C-4679-4F26-9710-FD8E514589D1}" type="pres">
      <dgm:prSet presAssocID="{28A0B37A-BED0-495D-9DE0-5C3EB254BD9C}" presName="rootConnector" presStyleLbl="node2" presStyleIdx="1" presStyleCnt="4"/>
      <dgm:spPr/>
    </dgm:pt>
    <dgm:pt modelId="{8EB97B11-FBCA-4B4E-B19F-53DF3AFDD2F3}" type="pres">
      <dgm:prSet presAssocID="{28A0B37A-BED0-495D-9DE0-5C3EB254BD9C}" presName="hierChild4" presStyleCnt="0"/>
      <dgm:spPr/>
    </dgm:pt>
    <dgm:pt modelId="{02C81350-F8A1-4EAC-834A-37E8A0F9D7A0}" type="pres">
      <dgm:prSet presAssocID="{28A0B37A-BED0-495D-9DE0-5C3EB254BD9C}" presName="hierChild5" presStyleCnt="0"/>
      <dgm:spPr/>
    </dgm:pt>
    <dgm:pt modelId="{86CB14CF-3AAB-49BF-A348-8C10128F63F4}" type="pres">
      <dgm:prSet presAssocID="{C6B0EF2E-D0FA-4A1B-8E00-868CCDF8158E}" presName="Name37" presStyleLbl="parChTrans1D2" presStyleIdx="2" presStyleCnt="5"/>
      <dgm:spPr/>
    </dgm:pt>
    <dgm:pt modelId="{77371579-F80B-48CD-B835-644D974105F2}" type="pres">
      <dgm:prSet presAssocID="{0ACBA0E5-BBCD-43D7-A3BC-FC0CF9D01C8A}" presName="hierRoot2" presStyleCnt="0">
        <dgm:presLayoutVars>
          <dgm:hierBranch val="init"/>
        </dgm:presLayoutVars>
      </dgm:prSet>
      <dgm:spPr/>
    </dgm:pt>
    <dgm:pt modelId="{C6C8DF18-AFF5-41C5-91D5-986B3912F98F}" type="pres">
      <dgm:prSet presAssocID="{0ACBA0E5-BBCD-43D7-A3BC-FC0CF9D01C8A}" presName="rootComposite" presStyleCnt="0"/>
      <dgm:spPr/>
    </dgm:pt>
    <dgm:pt modelId="{57DA3771-BFCF-450F-AC08-0C13953670E4}" type="pres">
      <dgm:prSet presAssocID="{0ACBA0E5-BBCD-43D7-A3BC-FC0CF9D01C8A}" presName="rootText" presStyleLbl="node2" presStyleIdx="2" presStyleCnt="4">
        <dgm:presLayoutVars>
          <dgm:chPref val="3"/>
        </dgm:presLayoutVars>
      </dgm:prSet>
      <dgm:spPr/>
    </dgm:pt>
    <dgm:pt modelId="{FA66423F-FACA-4DAE-89C7-B644512E5F7D}" type="pres">
      <dgm:prSet presAssocID="{0ACBA0E5-BBCD-43D7-A3BC-FC0CF9D01C8A}" presName="rootConnector" presStyleLbl="node2" presStyleIdx="2" presStyleCnt="4"/>
      <dgm:spPr/>
    </dgm:pt>
    <dgm:pt modelId="{A60090D2-BA88-4DA7-A0B0-A2449D16B861}" type="pres">
      <dgm:prSet presAssocID="{0ACBA0E5-BBCD-43D7-A3BC-FC0CF9D01C8A}" presName="hierChild4" presStyleCnt="0"/>
      <dgm:spPr/>
    </dgm:pt>
    <dgm:pt modelId="{1058A9B4-2819-474F-9B1E-FCE066EC39C9}" type="pres">
      <dgm:prSet presAssocID="{0ACBA0E5-BBCD-43D7-A3BC-FC0CF9D01C8A}" presName="hierChild5" presStyleCnt="0"/>
      <dgm:spPr/>
    </dgm:pt>
    <dgm:pt modelId="{8E0B701E-731A-4119-97E9-BE8C6970B14F}" type="pres">
      <dgm:prSet presAssocID="{03FDE31C-AA0C-4FFD-88F3-B8C60C7688B2}" presName="Name37" presStyleLbl="parChTrans1D2" presStyleIdx="3" presStyleCnt="5"/>
      <dgm:spPr/>
    </dgm:pt>
    <dgm:pt modelId="{874468E2-0EC1-4B30-BFBA-2E7D789367BD}" type="pres">
      <dgm:prSet presAssocID="{5FDCA85D-1C67-44A6-9071-13A348508795}" presName="hierRoot2" presStyleCnt="0">
        <dgm:presLayoutVars>
          <dgm:hierBranch val="init"/>
        </dgm:presLayoutVars>
      </dgm:prSet>
      <dgm:spPr/>
    </dgm:pt>
    <dgm:pt modelId="{EBD67921-28BF-4E49-9555-F1C1BBCF3162}" type="pres">
      <dgm:prSet presAssocID="{5FDCA85D-1C67-44A6-9071-13A348508795}" presName="rootComposite" presStyleCnt="0"/>
      <dgm:spPr/>
    </dgm:pt>
    <dgm:pt modelId="{95F76DE9-F993-4C08-8EB9-2BBE7C2B73FA}" type="pres">
      <dgm:prSet presAssocID="{5FDCA85D-1C67-44A6-9071-13A348508795}" presName="rootText" presStyleLbl="node2" presStyleIdx="3" presStyleCnt="4">
        <dgm:presLayoutVars>
          <dgm:chPref val="3"/>
        </dgm:presLayoutVars>
      </dgm:prSet>
      <dgm:spPr/>
    </dgm:pt>
    <dgm:pt modelId="{A76F18EF-98B9-479F-AD3D-B0E4FFB0B47A}" type="pres">
      <dgm:prSet presAssocID="{5FDCA85D-1C67-44A6-9071-13A348508795}" presName="rootConnector" presStyleLbl="node2" presStyleIdx="3" presStyleCnt="4"/>
      <dgm:spPr/>
    </dgm:pt>
    <dgm:pt modelId="{D5C426A1-EAF3-4CC8-9D70-F9EBFDECC12B}" type="pres">
      <dgm:prSet presAssocID="{5FDCA85D-1C67-44A6-9071-13A348508795}" presName="hierChild4" presStyleCnt="0"/>
      <dgm:spPr/>
    </dgm:pt>
    <dgm:pt modelId="{FAC07446-5EA7-473F-8A6A-3F435781B06F}" type="pres">
      <dgm:prSet presAssocID="{5FDCA85D-1C67-44A6-9071-13A3485087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4" presStyleCnt="5"/>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D4227410-D37B-4A47-9F7A-F56101224193}" type="presOf" srcId="{78502359-E29E-4A2D-ACAC-4DCAC351BAD4}" destId="{24932D62-51B8-4D71-A5FA-4BD57552139C}" srcOrd="0" destOrd="0" presId="urn:microsoft.com/office/officeart/2005/8/layout/orgChart1"/>
    <dgm:cxn modelId="{DA2D3617-4757-43C5-8E16-0AEBF835FECB}" type="presOf" srcId="{C6B0EF2E-D0FA-4A1B-8E00-868CCDF8158E}" destId="{86CB14CF-3AAB-49BF-A348-8C10128F63F4}" srcOrd="0" destOrd="0" presId="urn:microsoft.com/office/officeart/2005/8/layout/orgChart1"/>
    <dgm:cxn modelId="{488E951A-F9CE-408A-84DD-D42C556ACD3E}" type="presOf" srcId="{03FDE31C-AA0C-4FFD-88F3-B8C60C7688B2}" destId="{8E0B701E-731A-4119-97E9-BE8C6970B14F}" srcOrd="0" destOrd="0" presId="urn:microsoft.com/office/officeart/2005/8/layout/orgChart1"/>
    <dgm:cxn modelId="{90362127-9F46-4D15-940D-6F2B0B56BC5E}" type="presOf" srcId="{5FDCA85D-1C67-44A6-9071-13A348508795}" destId="{A76F18EF-98B9-479F-AD3D-B0E4FFB0B47A}" srcOrd="1" destOrd="0" presId="urn:microsoft.com/office/officeart/2005/8/layout/orgChart1"/>
    <dgm:cxn modelId="{39AAF332-8A91-4EAA-A4FA-6C9C69988279}" type="presOf" srcId="{0ACBA0E5-BBCD-43D7-A3BC-FC0CF9D01C8A}" destId="{57DA3771-BFCF-450F-AC08-0C13953670E4}" srcOrd="0"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8AB5A839-2EFC-4189-B42A-B729FAF8A55B}" srcId="{1AE76108-91FB-44D8-8A89-B8E208F7E5CA}" destId="{28A0B37A-BED0-495D-9DE0-5C3EB254BD9C}" srcOrd="2" destOrd="0" parTransId="{A9367425-E34E-4C76-9930-ADFAEE130305}" sibTransId="{E517DD1E-2D47-4B97-AEE7-47F17CA57721}"/>
    <dgm:cxn modelId="{1A6ACE3B-6238-4439-B092-9F5AC8146FC3}" type="presOf" srcId="{480A263B-CD14-423A-A0E1-102EAB428708}" destId="{ED86A04F-8E18-4C09-847D-FF6943170D74}" srcOrd="0" destOrd="0" presId="urn:microsoft.com/office/officeart/2005/8/layout/orgChart1"/>
    <dgm:cxn modelId="{2BFF0765-1FC3-47D7-97FF-CBA8BE012CF8}" type="presOf" srcId="{A9367425-E34E-4C76-9930-ADFAEE130305}" destId="{49F27310-186D-41EB-B0D9-B311379F2447}" srcOrd="0" destOrd="0" presId="urn:microsoft.com/office/officeart/2005/8/layout/orgChart1"/>
    <dgm:cxn modelId="{271D1B83-8B39-409B-9021-75223A00D6D6}" srcId="{1AE76108-91FB-44D8-8A89-B8E208F7E5CA}" destId="{5FDCA85D-1C67-44A6-9071-13A348508795}" srcOrd="4" destOrd="0" parTransId="{03FDE31C-AA0C-4FFD-88F3-B8C60C7688B2}" sibTransId="{FE1A6629-9F0A-4947-827E-686E8B12F027}"/>
    <dgm:cxn modelId="{15820587-E4AB-475C-A66A-10871F5C1BFE}" type="presOf" srcId="{1AE76108-91FB-44D8-8A89-B8E208F7E5CA}" destId="{B4F9536A-212F-4EE6-8E36-1F7330E5587D}" srcOrd="0" destOrd="0" presId="urn:microsoft.com/office/officeart/2005/8/layout/orgChart1"/>
    <dgm:cxn modelId="{0306A68A-4BDD-4181-97B2-BCDFAE5689A3}" type="presOf" srcId="{292949A4-AA05-4E18-B3F5-1798B9517995}" destId="{D164376A-6279-4F34-8FAC-9C7E5143D544}" srcOrd="1" destOrd="0" presId="urn:microsoft.com/office/officeart/2005/8/layout/orgChart1"/>
    <dgm:cxn modelId="{00BA3F9C-FAC0-42B5-BF54-9B8608FEAEF1}" type="presOf" srcId="{5F5A6335-6630-4D71-8A8D-82747DBEDD02}" destId="{940E95D1-7142-4E02-A0BE-B91C30369A6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14EE8AC3-0110-4526-90CC-06B68394D9E2}" srcId="{78502359-E29E-4A2D-ACAC-4DCAC351BAD4}" destId="{1AE76108-91FB-44D8-8A89-B8E208F7E5CA}" srcOrd="0" destOrd="0" parTransId="{FB6FE0FF-6322-4547-93AB-8311BC623C08}" sibTransId="{0D0D4CAD-4648-4F86-96D2-249E348C9951}"/>
    <dgm:cxn modelId="{8340AFC6-B760-41F1-8A78-7E3A7EF27062}" type="presOf" srcId="{5FDCA85D-1C67-44A6-9071-13A348508795}" destId="{95F76DE9-F993-4C08-8EB9-2BBE7C2B73FA}" srcOrd="0" destOrd="0" presId="urn:microsoft.com/office/officeart/2005/8/layout/orgChart1"/>
    <dgm:cxn modelId="{A16615C8-7C00-4539-9F8C-1B6D2A53EF25}" type="presOf" srcId="{292949A4-AA05-4E18-B3F5-1798B9517995}" destId="{7174A553-29A2-4360-80CF-40A80BE1E5E1}" srcOrd="0" destOrd="0" presId="urn:microsoft.com/office/officeart/2005/8/layout/orgChart1"/>
    <dgm:cxn modelId="{54C286CA-6126-4564-A8CF-40C9009A0925}" type="presOf" srcId="{0ACBA0E5-BBCD-43D7-A3BC-FC0CF9D01C8A}" destId="{FA66423F-FACA-4DAE-89C7-B644512E5F7D}" srcOrd="1" destOrd="0" presId="urn:microsoft.com/office/officeart/2005/8/layout/orgChart1"/>
    <dgm:cxn modelId="{D6A4BBDB-6A74-406E-9542-3907D85307E8}" type="presOf" srcId="{1D68A030-C6F3-413B-8622-5590D9ED1D15}" destId="{68C4EFF2-445F-4267-8276-3476572E2322}" srcOrd="0" destOrd="0" presId="urn:microsoft.com/office/officeart/2005/8/layout/orgChart1"/>
    <dgm:cxn modelId="{5E9DEAE1-7A76-414C-ADCB-7B7B6E5A860F}" type="presOf" srcId="{28A0B37A-BED0-495D-9DE0-5C3EB254BD9C}" destId="{08335018-97AA-460E-A117-81DBA3DD3BA6}" srcOrd="0" destOrd="0" presId="urn:microsoft.com/office/officeart/2005/8/layout/orgChart1"/>
    <dgm:cxn modelId="{E43536E3-16A1-4F3C-A5AE-07CFDD132335}" type="presOf" srcId="{5F5A6335-6630-4D71-8A8D-82747DBEDD02}" destId="{8F9A1E52-B498-4A1B-BE2F-B7CEA92EF782}" srcOrd="1" destOrd="0" presId="urn:microsoft.com/office/officeart/2005/8/layout/orgChart1"/>
    <dgm:cxn modelId="{730CC3ED-95C5-4FD1-AE0F-BA1B02F47132}" type="presOf" srcId="{28A0B37A-BED0-495D-9DE0-5C3EB254BD9C}" destId="{65D0D12C-4679-4F26-9710-FD8E514589D1}" srcOrd="1" destOrd="0" presId="urn:microsoft.com/office/officeart/2005/8/layout/orgChart1"/>
    <dgm:cxn modelId="{6581C4F9-789D-48A7-9428-0E021B2DC4A2}" srcId="{1AE76108-91FB-44D8-8A89-B8E208F7E5CA}" destId="{0ACBA0E5-BBCD-43D7-A3BC-FC0CF9D01C8A}" srcOrd="3" destOrd="0" parTransId="{C6B0EF2E-D0FA-4A1B-8E00-868CCDF8158E}" sibTransId="{D230325B-7A0E-4212-8386-DF558C1F2B2A}"/>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D9E6CE17-A632-4CAC-902B-C2F788B4274D}" type="presParOf" srcId="{D1F0577B-7768-4685-A52C-86010901C5D7}" destId="{ED86A04F-8E18-4C09-847D-FF6943170D74}" srcOrd="0" destOrd="0" presId="urn:microsoft.com/office/officeart/2005/8/layout/orgChart1"/>
    <dgm:cxn modelId="{49022225-3E24-4FC1-96B6-61E36E351798}" type="presParOf" srcId="{D1F0577B-7768-4685-A52C-86010901C5D7}" destId="{EFB687C1-0A36-4EE0-869B-BE082DC4B4F5}" srcOrd="1" destOrd="0" presId="urn:microsoft.com/office/officeart/2005/8/layout/orgChart1"/>
    <dgm:cxn modelId="{8089E914-17D5-494F-A9FD-2A502236FC44}" type="presParOf" srcId="{EFB687C1-0A36-4EE0-869B-BE082DC4B4F5}" destId="{B3B2FC3E-37B1-4887-B44A-51C1D04E725F}" srcOrd="0" destOrd="0" presId="urn:microsoft.com/office/officeart/2005/8/layout/orgChart1"/>
    <dgm:cxn modelId="{A03091E1-0C50-43A0-86E3-980CFB334456}" type="presParOf" srcId="{B3B2FC3E-37B1-4887-B44A-51C1D04E725F}" destId="{7174A553-29A2-4360-80CF-40A80BE1E5E1}" srcOrd="0" destOrd="0" presId="urn:microsoft.com/office/officeart/2005/8/layout/orgChart1"/>
    <dgm:cxn modelId="{0E700ADA-33B1-456F-A69C-E9CE57C194C3}" type="presParOf" srcId="{B3B2FC3E-37B1-4887-B44A-51C1D04E725F}" destId="{D164376A-6279-4F34-8FAC-9C7E5143D544}" srcOrd="1" destOrd="0" presId="urn:microsoft.com/office/officeart/2005/8/layout/orgChart1"/>
    <dgm:cxn modelId="{0BC275BB-76F6-43EE-83A5-7314FF2ECA1C}" type="presParOf" srcId="{EFB687C1-0A36-4EE0-869B-BE082DC4B4F5}" destId="{8C825E58-14E8-483E-9F7B-AA1792C01D88}" srcOrd="1" destOrd="0" presId="urn:microsoft.com/office/officeart/2005/8/layout/orgChart1"/>
    <dgm:cxn modelId="{ED199052-CD5D-4454-AC64-1F8835369243}" type="presParOf" srcId="{EFB687C1-0A36-4EE0-869B-BE082DC4B4F5}" destId="{DE7C342C-0614-40D9-A99C-12D7AD9BC715}" srcOrd="2" destOrd="0" presId="urn:microsoft.com/office/officeart/2005/8/layout/orgChart1"/>
    <dgm:cxn modelId="{D70194FA-421F-418C-9C15-35679B5B0180}" type="presParOf" srcId="{D1F0577B-7768-4685-A52C-86010901C5D7}" destId="{49F27310-186D-41EB-B0D9-B311379F2447}" srcOrd="2" destOrd="0" presId="urn:microsoft.com/office/officeart/2005/8/layout/orgChart1"/>
    <dgm:cxn modelId="{CFE80256-9487-444E-AA4F-049E6C3D3F9E}" type="presParOf" srcId="{D1F0577B-7768-4685-A52C-86010901C5D7}" destId="{DD37C9DD-498D-4BBC-B3E4-1EA4D5759522}" srcOrd="3" destOrd="0" presId="urn:microsoft.com/office/officeart/2005/8/layout/orgChart1"/>
    <dgm:cxn modelId="{69AD211E-4BE3-4F8C-8657-0F042A592750}" type="presParOf" srcId="{DD37C9DD-498D-4BBC-B3E4-1EA4D5759522}" destId="{5D52FA1C-A3E5-4CA3-8F7A-23BAFF63DCA7}" srcOrd="0" destOrd="0" presId="urn:microsoft.com/office/officeart/2005/8/layout/orgChart1"/>
    <dgm:cxn modelId="{9987A09E-CD39-473B-874F-BF5F581488FA}" type="presParOf" srcId="{5D52FA1C-A3E5-4CA3-8F7A-23BAFF63DCA7}" destId="{08335018-97AA-460E-A117-81DBA3DD3BA6}" srcOrd="0" destOrd="0" presId="urn:microsoft.com/office/officeart/2005/8/layout/orgChart1"/>
    <dgm:cxn modelId="{C9CE734C-6A86-4821-8F03-FB13AFDA1608}" type="presParOf" srcId="{5D52FA1C-A3E5-4CA3-8F7A-23BAFF63DCA7}" destId="{65D0D12C-4679-4F26-9710-FD8E514589D1}" srcOrd="1" destOrd="0" presId="urn:microsoft.com/office/officeart/2005/8/layout/orgChart1"/>
    <dgm:cxn modelId="{CBD543F8-CB07-4E86-886D-457E3F0C4A37}" type="presParOf" srcId="{DD37C9DD-498D-4BBC-B3E4-1EA4D5759522}" destId="{8EB97B11-FBCA-4B4E-B19F-53DF3AFDD2F3}" srcOrd="1" destOrd="0" presId="urn:microsoft.com/office/officeart/2005/8/layout/orgChart1"/>
    <dgm:cxn modelId="{79CEB477-3712-4CDE-AB01-AFBEE75A2D1A}" type="presParOf" srcId="{DD37C9DD-498D-4BBC-B3E4-1EA4D5759522}" destId="{02C81350-F8A1-4EAC-834A-37E8A0F9D7A0}" srcOrd="2" destOrd="0" presId="urn:microsoft.com/office/officeart/2005/8/layout/orgChart1"/>
    <dgm:cxn modelId="{F4CB1036-6B56-432D-9D8E-98B97A5C5927}" type="presParOf" srcId="{D1F0577B-7768-4685-A52C-86010901C5D7}" destId="{86CB14CF-3AAB-49BF-A348-8C10128F63F4}" srcOrd="4" destOrd="0" presId="urn:microsoft.com/office/officeart/2005/8/layout/orgChart1"/>
    <dgm:cxn modelId="{3B7CEDEC-9548-458C-82B3-5EE0E88344BC}" type="presParOf" srcId="{D1F0577B-7768-4685-A52C-86010901C5D7}" destId="{77371579-F80B-48CD-B835-644D974105F2}" srcOrd="5" destOrd="0" presId="urn:microsoft.com/office/officeart/2005/8/layout/orgChart1"/>
    <dgm:cxn modelId="{63E170D9-B57A-4FBE-A944-BD170DB4188A}" type="presParOf" srcId="{77371579-F80B-48CD-B835-644D974105F2}" destId="{C6C8DF18-AFF5-41C5-91D5-986B3912F98F}" srcOrd="0" destOrd="0" presId="urn:microsoft.com/office/officeart/2005/8/layout/orgChart1"/>
    <dgm:cxn modelId="{8BF4FCA3-C6B6-4BB4-B599-63A93287DCA7}" type="presParOf" srcId="{C6C8DF18-AFF5-41C5-91D5-986B3912F98F}" destId="{57DA3771-BFCF-450F-AC08-0C13953670E4}" srcOrd="0" destOrd="0" presId="urn:microsoft.com/office/officeart/2005/8/layout/orgChart1"/>
    <dgm:cxn modelId="{1E36F06C-A9CF-4374-8057-7A337A81B1DE}" type="presParOf" srcId="{C6C8DF18-AFF5-41C5-91D5-986B3912F98F}" destId="{FA66423F-FACA-4DAE-89C7-B644512E5F7D}" srcOrd="1" destOrd="0" presId="urn:microsoft.com/office/officeart/2005/8/layout/orgChart1"/>
    <dgm:cxn modelId="{E222494A-87B4-4B6F-82F1-9F3026811B90}" type="presParOf" srcId="{77371579-F80B-48CD-B835-644D974105F2}" destId="{A60090D2-BA88-4DA7-A0B0-A2449D16B861}" srcOrd="1" destOrd="0" presId="urn:microsoft.com/office/officeart/2005/8/layout/orgChart1"/>
    <dgm:cxn modelId="{D0DF321A-283D-459A-B985-DCABCF121104}" type="presParOf" srcId="{77371579-F80B-48CD-B835-644D974105F2}" destId="{1058A9B4-2819-474F-9B1E-FCE066EC39C9}" srcOrd="2" destOrd="0" presId="urn:microsoft.com/office/officeart/2005/8/layout/orgChart1"/>
    <dgm:cxn modelId="{5D928C12-BB44-4760-B570-AE1E5E1ADA5A}" type="presParOf" srcId="{D1F0577B-7768-4685-A52C-86010901C5D7}" destId="{8E0B701E-731A-4119-97E9-BE8C6970B14F}" srcOrd="6" destOrd="0" presId="urn:microsoft.com/office/officeart/2005/8/layout/orgChart1"/>
    <dgm:cxn modelId="{35521202-2DA4-4BC3-BC34-A8D75E01AA83}" type="presParOf" srcId="{D1F0577B-7768-4685-A52C-86010901C5D7}" destId="{874468E2-0EC1-4B30-BFBA-2E7D789367BD}" srcOrd="7" destOrd="0" presId="urn:microsoft.com/office/officeart/2005/8/layout/orgChart1"/>
    <dgm:cxn modelId="{3D84CC47-B6C6-47CA-87F9-332D1AAA7C67}" type="presParOf" srcId="{874468E2-0EC1-4B30-BFBA-2E7D789367BD}" destId="{EBD67921-28BF-4E49-9555-F1C1BBCF3162}" srcOrd="0" destOrd="0" presId="urn:microsoft.com/office/officeart/2005/8/layout/orgChart1"/>
    <dgm:cxn modelId="{2F01323C-73B0-419A-9F4D-45201936B670}" type="presParOf" srcId="{EBD67921-28BF-4E49-9555-F1C1BBCF3162}" destId="{95F76DE9-F993-4C08-8EB9-2BBE7C2B73FA}" srcOrd="0" destOrd="0" presId="urn:microsoft.com/office/officeart/2005/8/layout/orgChart1"/>
    <dgm:cxn modelId="{6BCAA82F-3CBB-45B0-92E8-5378AA029049}" type="presParOf" srcId="{EBD67921-28BF-4E49-9555-F1C1BBCF3162}" destId="{A76F18EF-98B9-479F-AD3D-B0E4FFB0B47A}" srcOrd="1" destOrd="0" presId="urn:microsoft.com/office/officeart/2005/8/layout/orgChart1"/>
    <dgm:cxn modelId="{5E9539D4-C1D2-4A25-B4F0-BC934AFD94E4}" type="presParOf" srcId="{874468E2-0EC1-4B30-BFBA-2E7D789367BD}" destId="{D5C426A1-EAF3-4CC8-9D70-F9EBFDECC12B}" srcOrd="1" destOrd="0" presId="urn:microsoft.com/office/officeart/2005/8/layout/orgChart1"/>
    <dgm:cxn modelId="{755798BC-AA1E-4B6B-99C5-75263FC107D3}" type="presParOf" srcId="{874468E2-0EC1-4B30-BFBA-2E7D789367BD}" destId="{FAC07446-5EA7-473F-8A6A-3F435781B06F}"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 modelId="{08920DE3-5868-4F93-A78F-EC3538476B08}" type="presParOf" srcId="{53425F9F-A766-4F4F-BE7E-8967A57E25F5}" destId="{68C4EFF2-445F-4267-8276-3476572E2322}" srcOrd="0" destOrd="0" presId="urn:microsoft.com/office/officeart/2005/8/layout/orgChart1"/>
    <dgm:cxn modelId="{087339DE-6D55-429F-B91E-B08B1EB415CD}" type="presParOf" srcId="{53425F9F-A766-4F4F-BE7E-8967A57E25F5}" destId="{AF728B47-EBAB-4EC6-904A-07F266E4DACA}" srcOrd="1" destOrd="0" presId="urn:microsoft.com/office/officeart/2005/8/layout/orgChart1"/>
    <dgm:cxn modelId="{61421F0A-E088-48A6-AFE0-0F86E44EF503}" type="presParOf" srcId="{AF728B47-EBAB-4EC6-904A-07F266E4DACA}" destId="{DD5351A4-1354-47FA-ABA6-EE4079D952E3}" srcOrd="0" destOrd="0" presId="urn:microsoft.com/office/officeart/2005/8/layout/orgChart1"/>
    <dgm:cxn modelId="{55619234-10A5-4A8B-83FD-BA2244BC16BB}" type="presParOf" srcId="{DD5351A4-1354-47FA-ABA6-EE4079D952E3}" destId="{940E95D1-7142-4E02-A0BE-B91C30369A64}" srcOrd="0" destOrd="0" presId="urn:microsoft.com/office/officeart/2005/8/layout/orgChart1"/>
    <dgm:cxn modelId="{B7B02C47-F28B-4E9D-AA9F-AC24F85F008C}" type="presParOf" srcId="{DD5351A4-1354-47FA-ABA6-EE4079D952E3}" destId="{8F9A1E52-B498-4A1B-BE2F-B7CEA92EF782}" srcOrd="1" destOrd="0" presId="urn:microsoft.com/office/officeart/2005/8/layout/orgChart1"/>
    <dgm:cxn modelId="{DB0B0DF6-19FA-469D-9E11-DEF39BD3B0B5}" type="presParOf" srcId="{AF728B47-EBAB-4EC6-904A-07F266E4DACA}" destId="{CE1341E2-B64C-4A42-99B7-9AEFFD1FC2CF}" srcOrd="1" destOrd="0" presId="urn:microsoft.com/office/officeart/2005/8/layout/orgChart1"/>
    <dgm:cxn modelId="{719503E2-7CBC-434C-BE50-E24A8C4B7833}"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0F9F144E-5A69-4079-9CFE-833FB141B5B7}">
      <dgm:prSet phldrT="[Text]"/>
      <dgm:spPr/>
      <dgm:t>
        <a:bodyPr/>
        <a:lstStyle/>
        <a:p>
          <a:r>
            <a:rPr lang="en-US" dirty="0"/>
            <a:t>People</a:t>
          </a:r>
        </a:p>
      </dgm:t>
    </dgm:pt>
    <dgm:pt modelId="{5295059C-89BD-48FC-9FB0-63BD38C2AF52}" type="parTrans" cxnId="{696FC290-58F8-4B0A-B325-8A4CDCEFC93C}">
      <dgm:prSet/>
      <dgm:spPr/>
      <dgm:t>
        <a:bodyPr/>
        <a:lstStyle/>
        <a:p>
          <a:endParaRPr lang="en-US"/>
        </a:p>
      </dgm:t>
    </dgm:pt>
    <dgm:pt modelId="{FAB8FA54-A1F3-488D-B823-07CCB71E4D44}" type="sibTrans" cxnId="{696FC290-58F8-4B0A-B325-8A4CDCEFC93C}">
      <dgm:prSet/>
      <dgm:spPr/>
      <dgm:t>
        <a:bodyPr/>
        <a:lstStyle/>
        <a:p>
          <a:endParaRPr lang="en-US"/>
        </a:p>
      </dgm:t>
    </dgm:pt>
    <dgm:pt modelId="{32074760-1CE6-4EA9-A667-33C7E19C2D94}">
      <dgm:prSet phldrT="[Text]"/>
      <dgm:spPr/>
      <dgm:t>
        <a:bodyPr/>
        <a:lstStyle/>
        <a:p>
          <a:r>
            <a:rPr lang="en-US" dirty="0"/>
            <a:t>Resource 1</a:t>
          </a:r>
          <a:br>
            <a:rPr lang="en-US" dirty="0"/>
          </a:br>
          <a:r>
            <a:rPr lang="en-US" dirty="0"/>
            <a:t>Resource 2</a:t>
          </a:r>
          <a:br>
            <a:rPr lang="en-US" dirty="0"/>
          </a:br>
          <a:r>
            <a:rPr lang="en-US" dirty="0"/>
            <a:t>Resource 3</a:t>
          </a:r>
          <a:br>
            <a:rPr lang="en-US" dirty="0"/>
          </a:br>
          <a:r>
            <a:rPr lang="en-US" dirty="0"/>
            <a:t>Resource 4</a:t>
          </a:r>
        </a:p>
      </dgm:t>
    </dgm:pt>
    <dgm:pt modelId="{41FFA3F1-CAF6-4B0C-90FB-AAF097D8C840}" type="parTrans" cxnId="{792FB76A-389C-45B7-8308-227DADB5CF70}">
      <dgm:prSet/>
      <dgm:spPr/>
      <dgm:t>
        <a:bodyPr/>
        <a:lstStyle/>
        <a:p>
          <a:endParaRPr lang="en-US"/>
        </a:p>
      </dgm:t>
    </dgm:pt>
    <dgm:pt modelId="{66E711EC-17A3-40E0-B60B-5A2F466C9D11}" type="sibTrans" cxnId="{792FB76A-389C-45B7-8308-227DADB5CF70}">
      <dgm:prSet/>
      <dgm:spPr/>
      <dgm:t>
        <a:bodyPr/>
        <a:lstStyle/>
        <a:p>
          <a:endParaRPr lang="en-US"/>
        </a:p>
      </dgm:t>
    </dgm:pt>
    <dgm:pt modelId="{F5E45C32-85BB-467F-80E6-A808871E72F3}">
      <dgm:prSet phldrT="[Text]"/>
      <dgm:spPr/>
      <dgm:t>
        <a:bodyPr/>
        <a:lstStyle/>
        <a:p>
          <a:r>
            <a:rPr lang="en-US" dirty="0"/>
            <a:t>Equipment</a:t>
          </a:r>
        </a:p>
      </dgm:t>
    </dgm:pt>
    <dgm:pt modelId="{FAB096C4-43F1-4FB0-A740-B5A33490B558}" type="parTrans" cxnId="{C3F684FE-A0E7-411B-A303-2C8155B38D48}">
      <dgm:prSet/>
      <dgm:spPr/>
      <dgm:t>
        <a:bodyPr/>
        <a:lstStyle/>
        <a:p>
          <a:endParaRPr lang="en-US"/>
        </a:p>
      </dgm:t>
    </dgm:pt>
    <dgm:pt modelId="{F29CEF7E-7A2A-457D-9BE3-75C08A423C81}" type="sibTrans" cxnId="{C3F684FE-A0E7-411B-A303-2C8155B38D48}">
      <dgm:prSet/>
      <dgm:spPr/>
      <dgm:t>
        <a:bodyPr/>
        <a:lstStyle/>
        <a:p>
          <a:endParaRPr lang="en-US"/>
        </a:p>
      </dgm:t>
    </dgm:pt>
    <dgm:pt modelId="{6193ECAA-3925-487F-ADF8-CE1362754FFF}">
      <dgm:prSet phldrT="[Text]"/>
      <dgm:spPr/>
      <dgm:t>
        <a:bodyPr/>
        <a:lstStyle/>
        <a:p>
          <a:r>
            <a:rPr lang="en-US" dirty="0"/>
            <a:t>Resource 1</a:t>
          </a:r>
          <a:br>
            <a:rPr lang="en-US" dirty="0"/>
          </a:br>
          <a:r>
            <a:rPr lang="en-US" dirty="0"/>
            <a:t>Resource 2</a:t>
          </a:r>
          <a:br>
            <a:rPr lang="en-US" dirty="0"/>
          </a:br>
          <a:r>
            <a:rPr lang="en-US" dirty="0"/>
            <a:t>Resource 3</a:t>
          </a:r>
          <a:br>
            <a:rPr lang="en-US" dirty="0"/>
          </a:br>
          <a:r>
            <a:rPr lang="en-US" dirty="0"/>
            <a:t>Resource 4</a:t>
          </a:r>
        </a:p>
      </dgm:t>
    </dgm:pt>
    <dgm:pt modelId="{CA95F830-F096-4B8A-8E76-097EF46A4F44}" type="parTrans" cxnId="{FA16C23C-5596-42A1-981A-487742CF3BBD}">
      <dgm:prSet/>
      <dgm:spPr/>
      <dgm:t>
        <a:bodyPr/>
        <a:lstStyle/>
        <a:p>
          <a:endParaRPr lang="en-US"/>
        </a:p>
      </dgm:t>
    </dgm:pt>
    <dgm:pt modelId="{4C2F44CE-5AB4-4FFE-B037-FFB0E3B4A7EB}" type="sibTrans" cxnId="{FA16C23C-5596-42A1-981A-487742CF3BBD}">
      <dgm:prSet/>
      <dgm:spPr/>
      <dgm:t>
        <a:bodyPr/>
        <a:lstStyle/>
        <a:p>
          <a:endParaRPr lang="en-US"/>
        </a:p>
      </dgm:t>
    </dgm:pt>
    <dgm:pt modelId="{FA9C7340-018E-4F73-A402-B7FF8C34CDC0}">
      <dgm:prSet phldrT="[Text]"/>
      <dgm:spPr/>
      <dgm:t>
        <a:bodyPr/>
        <a:lstStyle/>
        <a:p>
          <a:r>
            <a:rPr lang="en-US" dirty="0"/>
            <a:t>Notes</a:t>
          </a:r>
        </a:p>
      </dgm:t>
    </dgm:pt>
    <dgm:pt modelId="{1805A85A-B92E-48E0-886D-23F094607276}" type="parTrans" cxnId="{92E0E4AC-AA4F-4221-B4F5-BC44ADD50226}">
      <dgm:prSet/>
      <dgm:spPr/>
      <dgm:t>
        <a:bodyPr/>
        <a:lstStyle/>
        <a:p>
          <a:endParaRPr lang="en-US"/>
        </a:p>
      </dgm:t>
    </dgm:pt>
    <dgm:pt modelId="{44F9A519-DD68-4648-B8E0-DFC7EF2120B7}" type="sibTrans" cxnId="{92E0E4AC-AA4F-4221-B4F5-BC44ADD50226}">
      <dgm:prSet/>
      <dgm:spPr/>
      <dgm:t>
        <a:bodyPr/>
        <a:lstStyle/>
        <a:p>
          <a:endParaRPr lang="en-US"/>
        </a:p>
      </dgm:t>
    </dgm:pt>
    <dgm:pt modelId="{7592B694-086D-4180-B053-CE7AD13C9858}">
      <dgm:prSet phldrT="[Text]"/>
      <dgm:spPr/>
      <dgm:t>
        <a:bodyPr/>
        <a:lstStyle/>
        <a:p>
          <a:r>
            <a:rPr lang="en-US" dirty="0"/>
            <a:t>Locations</a:t>
          </a:r>
        </a:p>
      </dgm:t>
    </dgm:pt>
    <dgm:pt modelId="{C8FADD59-ED12-44D1-A076-7A13B0AC344E}" type="parTrans" cxnId="{583CC615-DAE7-4276-AD9F-C578D26FEDFC}">
      <dgm:prSet/>
      <dgm:spPr/>
      <dgm:t>
        <a:bodyPr/>
        <a:lstStyle/>
        <a:p>
          <a:endParaRPr lang="en-US"/>
        </a:p>
      </dgm:t>
    </dgm:pt>
    <dgm:pt modelId="{34A6F1FD-1787-4988-A7E6-472B7C66BD09}" type="sibTrans" cxnId="{583CC615-DAE7-4276-AD9F-C578D26FEDFC}">
      <dgm:prSet/>
      <dgm:spPr/>
      <dgm:t>
        <a:bodyPr/>
        <a:lstStyle/>
        <a:p>
          <a:endParaRPr lang="en-US"/>
        </a:p>
      </dgm:t>
    </dgm:pt>
    <dgm:pt modelId="{8665C39E-B30E-4258-BEA9-83E0F7084606}">
      <dgm:prSet phldrT="[Text]"/>
      <dgm:spPr/>
      <dgm:t>
        <a:bodyPr/>
        <a:lstStyle/>
        <a:p>
          <a:r>
            <a:rPr lang="en-US"/>
            <a:t>Resource 1</a:t>
          </a:r>
          <a:br>
            <a:rPr lang="en-US"/>
          </a:br>
          <a:r>
            <a:rPr lang="en-US"/>
            <a:t>Resource 2</a:t>
          </a:r>
          <a:br>
            <a:rPr lang="en-US"/>
          </a:br>
          <a:r>
            <a:rPr lang="en-US"/>
            <a:t>Resource 3</a:t>
          </a:r>
          <a:br>
            <a:rPr lang="en-US"/>
          </a:br>
          <a:r>
            <a:rPr lang="en-US"/>
            <a:t>Resource 4</a:t>
          </a:r>
          <a:endParaRPr lang="en-US" dirty="0"/>
        </a:p>
      </dgm:t>
    </dgm:pt>
    <dgm:pt modelId="{8211EBE3-1C93-4CFB-BBEE-7A708996ED07}" type="parTrans" cxnId="{8D6B5497-475C-46A9-805D-510F815F9B98}">
      <dgm:prSet/>
      <dgm:spPr/>
      <dgm:t>
        <a:bodyPr/>
        <a:lstStyle/>
        <a:p>
          <a:endParaRPr lang="en-US"/>
        </a:p>
      </dgm:t>
    </dgm:pt>
    <dgm:pt modelId="{6779ED75-3327-4C98-9C89-1343058D49BC}" type="sibTrans" cxnId="{8D6B5497-475C-46A9-805D-510F815F9B98}">
      <dgm:prSet/>
      <dgm:spPr/>
      <dgm:t>
        <a:bodyPr/>
        <a:lstStyle/>
        <a:p>
          <a:endParaRPr lang="en-US"/>
        </a:p>
      </dgm:t>
    </dgm:pt>
    <dgm:pt modelId="{68DE1B8C-EBBC-4ACF-AD69-E108E4A8C85C}">
      <dgm:prSet phldrT="[Text]"/>
      <dgm:spPr/>
      <dgm:t>
        <a:bodyPr/>
        <a:lstStyle/>
        <a:p>
          <a:r>
            <a:rPr lang="en-US" dirty="0"/>
            <a:t>Outside Services</a:t>
          </a:r>
        </a:p>
      </dgm:t>
    </dgm:pt>
    <dgm:pt modelId="{94D73433-720A-40B7-8E81-899280B4DD52}" type="parTrans" cxnId="{F53C5B60-EE78-46AA-90FC-BDF2F3396876}">
      <dgm:prSet/>
      <dgm:spPr/>
      <dgm:t>
        <a:bodyPr/>
        <a:lstStyle/>
        <a:p>
          <a:endParaRPr lang="en-US"/>
        </a:p>
      </dgm:t>
    </dgm:pt>
    <dgm:pt modelId="{10D11475-433C-4D63-8B5E-9E928E6DD9A1}" type="sibTrans" cxnId="{F53C5B60-EE78-46AA-90FC-BDF2F3396876}">
      <dgm:prSet/>
      <dgm:spPr/>
      <dgm:t>
        <a:bodyPr/>
        <a:lstStyle/>
        <a:p>
          <a:endParaRPr lang="en-US"/>
        </a:p>
      </dgm:t>
    </dgm:pt>
    <dgm:pt modelId="{A766E2ED-C2E8-4E07-AF18-7EC57476A5C8}">
      <dgm:prSet phldrT="[Text]"/>
      <dgm:spPr/>
      <dgm:t>
        <a:bodyPr/>
        <a:lstStyle/>
        <a:p>
          <a:r>
            <a:rPr lang="en-US" dirty="0"/>
            <a:t>Notes</a:t>
          </a:r>
        </a:p>
      </dgm:t>
    </dgm:pt>
    <dgm:pt modelId="{A1530F03-6C5E-45D7-8222-AD175A7090BD}" type="parTrans" cxnId="{918FC998-3E81-4E2A-A8E0-FB3EB04E2705}">
      <dgm:prSet/>
      <dgm:spPr/>
      <dgm:t>
        <a:bodyPr/>
        <a:lstStyle/>
        <a:p>
          <a:endParaRPr lang="en-US"/>
        </a:p>
      </dgm:t>
    </dgm:pt>
    <dgm:pt modelId="{05B31AC5-A983-4FEC-B0BE-EB0462CF6128}" type="sibTrans" cxnId="{918FC998-3E81-4E2A-A8E0-FB3EB04E2705}">
      <dgm:prSet/>
      <dgm:spPr/>
      <dgm:t>
        <a:bodyPr/>
        <a:lstStyle/>
        <a:p>
          <a:endParaRPr lang="en-US"/>
        </a:p>
      </dgm:t>
    </dgm:pt>
    <dgm:pt modelId="{512A4932-71C2-4AF1-A35F-4F4632F17C02}">
      <dgm:prSet phldrT="[Text]"/>
      <dgm:spPr/>
      <dgm:t>
        <a:bodyPr/>
        <a:lstStyle/>
        <a:p>
          <a:r>
            <a:rPr lang="en-US" dirty="0"/>
            <a:t>Notes</a:t>
          </a:r>
        </a:p>
      </dgm:t>
    </dgm:pt>
    <dgm:pt modelId="{47E31259-60CB-40FB-B391-CCAEC2189164}" type="parTrans" cxnId="{42032CCC-41F9-4B3F-A503-E38701F4AC02}">
      <dgm:prSet/>
      <dgm:spPr/>
      <dgm:t>
        <a:bodyPr/>
        <a:lstStyle/>
        <a:p>
          <a:endParaRPr lang="en-US"/>
        </a:p>
      </dgm:t>
    </dgm:pt>
    <dgm:pt modelId="{4C7C1C5B-4033-4A4C-87E1-4A3C60B720B7}" type="sibTrans" cxnId="{42032CCC-41F9-4B3F-A503-E38701F4AC02}">
      <dgm:prSet/>
      <dgm:spPr/>
      <dgm:t>
        <a:bodyPr/>
        <a:lstStyle/>
        <a:p>
          <a:endParaRPr lang="en-US"/>
        </a:p>
      </dgm:t>
    </dgm:pt>
    <dgm:pt modelId="{8C9EF0B8-B348-4F26-938D-6A3D8F1D01C9}">
      <dgm:prSet phldrT="[Text]"/>
      <dgm:spPr/>
      <dgm:t>
        <a:bodyPr/>
        <a:lstStyle/>
        <a:p>
          <a:r>
            <a:rPr lang="en-US"/>
            <a:t>Resource 1</a:t>
          </a:r>
          <a:br>
            <a:rPr lang="en-US"/>
          </a:br>
          <a:r>
            <a:rPr lang="en-US"/>
            <a:t>Resource 2</a:t>
          </a:r>
          <a:br>
            <a:rPr lang="en-US"/>
          </a:br>
          <a:r>
            <a:rPr lang="en-US"/>
            <a:t>Resource 3</a:t>
          </a:r>
          <a:br>
            <a:rPr lang="en-US"/>
          </a:br>
          <a:r>
            <a:rPr lang="en-US"/>
            <a:t>Resource 4</a:t>
          </a:r>
          <a:endParaRPr lang="en-US" dirty="0"/>
        </a:p>
      </dgm:t>
    </dgm:pt>
    <dgm:pt modelId="{317FEE05-7414-4035-9841-8DABE546206E}" type="parTrans" cxnId="{B4186457-1219-426F-922C-5AECDCC53AC0}">
      <dgm:prSet/>
      <dgm:spPr/>
      <dgm:t>
        <a:bodyPr/>
        <a:lstStyle/>
        <a:p>
          <a:endParaRPr lang="en-US"/>
        </a:p>
      </dgm:t>
    </dgm:pt>
    <dgm:pt modelId="{5DAD05BE-4905-4E9C-9DE0-125B4DBFBE33}" type="sibTrans" cxnId="{B4186457-1219-426F-922C-5AECDCC53AC0}">
      <dgm:prSet/>
      <dgm:spPr/>
      <dgm:t>
        <a:bodyPr/>
        <a:lstStyle/>
        <a:p>
          <a:endParaRPr lang="en-US"/>
        </a:p>
      </dgm:t>
    </dgm:pt>
    <dgm:pt modelId="{7DCD12F6-9D96-4CEE-B77D-0059BD9F172C}">
      <dgm:prSet phldrT="[Text]"/>
      <dgm:spPr/>
      <dgm:t>
        <a:bodyPr/>
        <a:lstStyle/>
        <a:p>
          <a:r>
            <a:rPr lang="en-US" dirty="0"/>
            <a:t>Notes</a:t>
          </a:r>
        </a:p>
      </dgm:t>
    </dgm:pt>
    <dgm:pt modelId="{05220267-9773-4777-8E6B-2437F9979F0B}" type="parTrans" cxnId="{8BF652A8-B747-4011-8997-2C8E587087B9}">
      <dgm:prSet/>
      <dgm:spPr/>
      <dgm:t>
        <a:bodyPr/>
        <a:lstStyle/>
        <a:p>
          <a:endParaRPr lang="en-US"/>
        </a:p>
      </dgm:t>
    </dgm:pt>
    <dgm:pt modelId="{89843E98-8750-44A8-9562-C70EE7FD83F4}" type="sibTrans" cxnId="{8BF652A8-B747-4011-8997-2C8E587087B9}">
      <dgm:prSet/>
      <dgm:spPr/>
      <dgm:t>
        <a:bodyPr/>
        <a:lstStyle/>
        <a:p>
          <a:endParaRPr lang="en-US"/>
        </a:p>
      </dgm:t>
    </dgm:pt>
    <dgm:pt modelId="{990E17D6-2B47-4FC5-AD93-1E96AFBF7BE7}">
      <dgm:prSet phldrT="[Text]"/>
      <dgm:spPr/>
      <dgm:t>
        <a:bodyPr/>
        <a:lstStyle/>
        <a:p>
          <a:r>
            <a:rPr lang="en-US" dirty="0"/>
            <a:t>Manufacturing</a:t>
          </a:r>
        </a:p>
      </dgm:t>
    </dgm:pt>
    <dgm:pt modelId="{FE8F1E68-B20A-4328-A3A2-124220A35426}" type="parTrans" cxnId="{C2460F17-CDAE-48DD-9BD8-1126146AE0EF}">
      <dgm:prSet/>
      <dgm:spPr/>
      <dgm:t>
        <a:bodyPr/>
        <a:lstStyle/>
        <a:p>
          <a:endParaRPr lang="en-US"/>
        </a:p>
      </dgm:t>
    </dgm:pt>
    <dgm:pt modelId="{DE7A8AB0-B597-4567-B709-EB7E2965A939}" type="sibTrans" cxnId="{C2460F17-CDAE-48DD-9BD8-1126146AE0EF}">
      <dgm:prSet/>
      <dgm:spPr/>
      <dgm:t>
        <a:bodyPr/>
        <a:lstStyle/>
        <a:p>
          <a:endParaRPr lang="en-US"/>
        </a:p>
      </dgm:t>
    </dgm:pt>
    <dgm:pt modelId="{7195F398-6161-42FE-8062-43E5A30273CF}">
      <dgm:prSet phldrT="[Text]"/>
      <dgm:spPr/>
      <dgm:t>
        <a:bodyPr/>
        <a:lstStyle/>
        <a:p>
          <a:r>
            <a:rPr lang="en-US"/>
            <a:t>Resource 1</a:t>
          </a:r>
          <a:br>
            <a:rPr lang="en-US"/>
          </a:br>
          <a:r>
            <a:rPr lang="en-US"/>
            <a:t>Resource 2</a:t>
          </a:r>
          <a:br>
            <a:rPr lang="en-US"/>
          </a:br>
          <a:r>
            <a:rPr lang="en-US"/>
            <a:t>Resource 3</a:t>
          </a:r>
          <a:br>
            <a:rPr lang="en-US"/>
          </a:br>
          <a:r>
            <a:rPr lang="en-US"/>
            <a:t>Resource 4</a:t>
          </a:r>
          <a:endParaRPr lang="en-US" dirty="0"/>
        </a:p>
      </dgm:t>
    </dgm:pt>
    <dgm:pt modelId="{94367AAD-6981-4EE8-AF1A-6EB47FBD0BF3}" type="parTrans" cxnId="{95004706-8520-4D84-A45C-548F7C7AFC8B}">
      <dgm:prSet/>
      <dgm:spPr/>
      <dgm:t>
        <a:bodyPr/>
        <a:lstStyle/>
        <a:p>
          <a:endParaRPr lang="en-US"/>
        </a:p>
      </dgm:t>
    </dgm:pt>
    <dgm:pt modelId="{D5E09E1F-03F4-43A5-A259-C5AAD57CBE42}" type="sibTrans" cxnId="{95004706-8520-4D84-A45C-548F7C7AFC8B}">
      <dgm:prSet/>
      <dgm:spPr/>
      <dgm:t>
        <a:bodyPr/>
        <a:lstStyle/>
        <a:p>
          <a:endParaRPr lang="en-US"/>
        </a:p>
      </dgm:t>
    </dgm:pt>
    <dgm:pt modelId="{05E0F7CC-1593-4E3E-91A3-86A465E18FB5}">
      <dgm:prSet phldrT="[Text]"/>
      <dgm:spPr/>
      <dgm:t>
        <a:bodyPr/>
        <a:lstStyle/>
        <a:p>
          <a:r>
            <a:rPr lang="en-US" dirty="0"/>
            <a:t>Notes</a:t>
          </a:r>
        </a:p>
      </dgm:t>
    </dgm:pt>
    <dgm:pt modelId="{2F9E893D-D054-435B-BB6A-CA4A2B0A4737}" type="parTrans" cxnId="{EDEABB0C-27C7-4D1E-B786-FB8270D60CCA}">
      <dgm:prSet/>
      <dgm:spPr/>
      <dgm:t>
        <a:bodyPr/>
        <a:lstStyle/>
        <a:p>
          <a:endParaRPr lang="en-US"/>
        </a:p>
      </dgm:t>
    </dgm:pt>
    <dgm:pt modelId="{2CA15156-CACD-4A16-951D-4C696CCBC3C2}" type="sibTrans" cxnId="{EDEABB0C-27C7-4D1E-B786-FB8270D60CCA}">
      <dgm:prSet/>
      <dgm:spPr/>
      <dgm:t>
        <a:bodyPr/>
        <a:lstStyle/>
        <a:p>
          <a:endParaRPr lang="en-US"/>
        </a:p>
      </dgm:t>
    </dgm:pt>
    <dgm:pt modelId="{DADEE461-B9C7-4E4D-8F76-C4BEE058565B}">
      <dgm:prSet phldrT="[Text]"/>
      <dgm:spPr/>
      <dgm:t>
        <a:bodyPr/>
        <a:lstStyle/>
        <a:p>
          <a:r>
            <a:rPr lang="en-US" dirty="0"/>
            <a:t>Sales</a:t>
          </a:r>
        </a:p>
      </dgm:t>
    </dgm:pt>
    <dgm:pt modelId="{DBFD308D-4184-4A3D-B3A9-DAB69C287E06}" type="parTrans" cxnId="{F2A74F4D-E89E-4A53-B841-441FF129E762}">
      <dgm:prSet/>
      <dgm:spPr/>
      <dgm:t>
        <a:bodyPr/>
        <a:lstStyle/>
        <a:p>
          <a:endParaRPr lang="en-US"/>
        </a:p>
      </dgm:t>
    </dgm:pt>
    <dgm:pt modelId="{D1A547C0-8B30-44BD-9102-3FF9FB549C46}" type="sibTrans" cxnId="{F2A74F4D-E89E-4A53-B841-441FF129E762}">
      <dgm:prSet/>
      <dgm:spPr/>
      <dgm:t>
        <a:bodyPr/>
        <a:lstStyle/>
        <a:p>
          <a:endParaRPr lang="en-US"/>
        </a:p>
      </dgm:t>
    </dgm:pt>
    <dgm:pt modelId="{406F5215-17A4-4C94-9F2C-C028103F90A1}">
      <dgm:prSet phldrT="[Text]"/>
      <dgm:spPr/>
      <dgm:t>
        <a:bodyPr/>
        <a:lstStyle/>
        <a:p>
          <a:r>
            <a:rPr lang="en-US"/>
            <a:t>Resource 1</a:t>
          </a:r>
          <a:br>
            <a:rPr lang="en-US"/>
          </a:br>
          <a:r>
            <a:rPr lang="en-US"/>
            <a:t>Resource 2</a:t>
          </a:r>
          <a:br>
            <a:rPr lang="en-US"/>
          </a:br>
          <a:r>
            <a:rPr lang="en-US"/>
            <a:t>Resource 3</a:t>
          </a:r>
          <a:br>
            <a:rPr lang="en-US"/>
          </a:br>
          <a:r>
            <a:rPr lang="en-US"/>
            <a:t>Resource 4</a:t>
          </a:r>
          <a:endParaRPr lang="en-US" dirty="0"/>
        </a:p>
      </dgm:t>
    </dgm:pt>
    <dgm:pt modelId="{904C488B-EDCA-4CF0-8E08-1FD9CD42A42F}" type="parTrans" cxnId="{5352C17E-F603-4AFE-9421-5C9166D9912F}">
      <dgm:prSet/>
      <dgm:spPr/>
      <dgm:t>
        <a:bodyPr/>
        <a:lstStyle/>
        <a:p>
          <a:endParaRPr lang="en-US"/>
        </a:p>
      </dgm:t>
    </dgm:pt>
    <dgm:pt modelId="{733D6CE6-CDD6-45DB-9725-6A2D30AF5778}" type="sibTrans" cxnId="{5352C17E-F603-4AFE-9421-5C9166D9912F}">
      <dgm:prSet/>
      <dgm:spPr/>
      <dgm:t>
        <a:bodyPr/>
        <a:lstStyle/>
        <a:p>
          <a:endParaRPr lang="en-US"/>
        </a:p>
      </dgm:t>
    </dgm:pt>
    <dgm:pt modelId="{E86573C5-0EDE-4AD1-BC6F-18E4089AD966}">
      <dgm:prSet phldrT="[Text]"/>
      <dgm:spPr/>
      <dgm:t>
        <a:bodyPr/>
        <a:lstStyle/>
        <a:p>
          <a:r>
            <a:rPr lang="en-US" dirty="0"/>
            <a:t>Notes</a:t>
          </a:r>
        </a:p>
      </dgm:t>
    </dgm:pt>
    <dgm:pt modelId="{051DB31F-7909-4291-8AE0-ABB3A60F17B3}" type="parTrans" cxnId="{1FA22335-7EE3-4E2C-8CC8-A00A41859142}">
      <dgm:prSet/>
      <dgm:spPr/>
      <dgm:t>
        <a:bodyPr/>
        <a:lstStyle/>
        <a:p>
          <a:endParaRPr lang="en-US"/>
        </a:p>
      </dgm:t>
    </dgm:pt>
    <dgm:pt modelId="{33F99918-D81E-4B9F-988C-60B2D20A1F79}" type="sibTrans" cxnId="{1FA22335-7EE3-4E2C-8CC8-A00A41859142}">
      <dgm:prSet/>
      <dgm:spPr/>
      <dgm:t>
        <a:bodyPr/>
        <a:lstStyle/>
        <a:p>
          <a:endParaRPr lang="en-US"/>
        </a:p>
      </dgm:t>
    </dgm:pt>
    <dgm:pt modelId="{4514D2E9-87FF-454C-A554-FD761A8568C7}" type="pres">
      <dgm:prSet presAssocID="{DF4857E7-5C40-4E4D-8F9E-0F40BE240B2F}" presName="theList" presStyleCnt="0">
        <dgm:presLayoutVars>
          <dgm:dir/>
          <dgm:animLvl val="lvl"/>
          <dgm:resizeHandles val="exact"/>
        </dgm:presLayoutVars>
      </dgm:prSet>
      <dgm:spPr/>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6"/>
      <dgm:spPr/>
    </dgm:pt>
    <dgm:pt modelId="{F032D9DC-6E96-4533-82F7-966FA94900AA}" type="pres">
      <dgm:prSet presAssocID="{0F9F144E-5A69-4079-9CFE-833FB141B5B7}" presName="textNode" presStyleLbl="bgShp" presStyleIdx="0" presStyleCnt="6"/>
      <dgm:spPr/>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12">
        <dgm:presLayoutVars>
          <dgm:bulletEnabled val="1"/>
        </dgm:presLayoutVars>
      </dgm:prSet>
      <dgm:spPr/>
    </dgm:pt>
    <dgm:pt modelId="{B8931CD7-CDC0-4094-A84B-34C86C5DA39D}" type="pres">
      <dgm:prSet presAssocID="{32074760-1CE6-4EA9-A667-33C7E19C2D94}" presName="aSpace2" presStyleCnt="0"/>
      <dgm:spPr/>
    </dgm:pt>
    <dgm:pt modelId="{D88EF221-1E19-407F-A109-45D126E6B0AD}" type="pres">
      <dgm:prSet presAssocID="{A766E2ED-C2E8-4E07-AF18-7EC57476A5C8}" presName="childNode" presStyleLbl="node1" presStyleIdx="1" presStyleCnt="12">
        <dgm:presLayoutVars>
          <dgm:bulletEnabled val="1"/>
        </dgm:presLayoutVars>
      </dgm:prSet>
      <dgm:spPr/>
    </dgm:pt>
    <dgm:pt modelId="{C9C82461-FD43-4EC4-813A-C5DDCB53324F}" type="pres">
      <dgm:prSet presAssocID="{0F9F144E-5A69-4079-9CFE-833FB141B5B7}" presName="aSpace" presStyleCnt="0"/>
      <dgm:spPr/>
    </dgm:pt>
    <dgm:pt modelId="{8BCCD3FB-2367-4C8C-8BF4-4A3211E36F9D}" type="pres">
      <dgm:prSet presAssocID="{F5E45C32-85BB-467F-80E6-A808871E72F3}" presName="compNode" presStyleCnt="0"/>
      <dgm:spPr/>
    </dgm:pt>
    <dgm:pt modelId="{E7B9CF75-AF6A-4290-854A-077BB9A2D77C}" type="pres">
      <dgm:prSet presAssocID="{F5E45C32-85BB-467F-80E6-A808871E72F3}" presName="aNode" presStyleLbl="bgShp" presStyleIdx="1" presStyleCnt="6"/>
      <dgm:spPr/>
    </dgm:pt>
    <dgm:pt modelId="{2487EB6F-DE81-4509-80D3-3047844600F3}" type="pres">
      <dgm:prSet presAssocID="{F5E45C32-85BB-467F-80E6-A808871E72F3}" presName="textNode" presStyleLbl="bgShp" presStyleIdx="1" presStyleCnt="6"/>
      <dgm:spPr/>
    </dgm:pt>
    <dgm:pt modelId="{C2211325-8BBF-4C60-9ACA-1D2794FAABC8}" type="pres">
      <dgm:prSet presAssocID="{F5E45C32-85BB-467F-80E6-A808871E72F3}" presName="compChildNode" presStyleCnt="0"/>
      <dgm:spPr/>
    </dgm:pt>
    <dgm:pt modelId="{B2780439-4F9B-4F9F-A6E9-950663472748}" type="pres">
      <dgm:prSet presAssocID="{F5E45C32-85BB-467F-80E6-A808871E72F3}" presName="theInnerList" presStyleCnt="0"/>
      <dgm:spPr/>
    </dgm:pt>
    <dgm:pt modelId="{5CE69C38-1462-4F71-A252-F397C9008295}" type="pres">
      <dgm:prSet presAssocID="{6193ECAA-3925-487F-ADF8-CE1362754FFF}" presName="childNode" presStyleLbl="node1" presStyleIdx="2" presStyleCnt="12">
        <dgm:presLayoutVars>
          <dgm:bulletEnabled val="1"/>
        </dgm:presLayoutVars>
      </dgm:prSet>
      <dgm:spPr/>
    </dgm:pt>
    <dgm:pt modelId="{5042C203-E2AD-404F-8812-509816C4E958}" type="pres">
      <dgm:prSet presAssocID="{6193ECAA-3925-487F-ADF8-CE1362754FFF}" presName="aSpace2" presStyleCnt="0"/>
      <dgm:spPr/>
    </dgm:pt>
    <dgm:pt modelId="{BD436606-D1DD-4535-A521-C5E4F9743128}" type="pres">
      <dgm:prSet presAssocID="{FA9C7340-018E-4F73-A402-B7FF8C34CDC0}" presName="childNode" presStyleLbl="node1" presStyleIdx="3" presStyleCnt="12">
        <dgm:presLayoutVars>
          <dgm:bulletEnabled val="1"/>
        </dgm:presLayoutVars>
      </dgm:prSet>
      <dgm:spPr/>
    </dgm:pt>
    <dgm:pt modelId="{03CB735D-973C-4AB1-BFE0-DDB003F67757}" type="pres">
      <dgm:prSet presAssocID="{F5E45C32-85BB-467F-80E6-A808871E72F3}" presName="aSpace" presStyleCnt="0"/>
      <dgm:spPr/>
    </dgm:pt>
    <dgm:pt modelId="{0A5DD276-9362-4684-BD52-D98FE1BB5A62}" type="pres">
      <dgm:prSet presAssocID="{7592B694-086D-4180-B053-CE7AD13C9858}" presName="compNode" presStyleCnt="0"/>
      <dgm:spPr/>
    </dgm:pt>
    <dgm:pt modelId="{6E5A89BC-14D8-4DAA-BBC1-B070DD5BD626}" type="pres">
      <dgm:prSet presAssocID="{7592B694-086D-4180-B053-CE7AD13C9858}" presName="aNode" presStyleLbl="bgShp" presStyleIdx="2" presStyleCnt="6"/>
      <dgm:spPr/>
    </dgm:pt>
    <dgm:pt modelId="{B6E9B2AA-8010-4FAB-90D2-72717C05AE96}" type="pres">
      <dgm:prSet presAssocID="{7592B694-086D-4180-B053-CE7AD13C9858}" presName="textNode" presStyleLbl="bgShp" presStyleIdx="2" presStyleCnt="6"/>
      <dgm:spPr/>
    </dgm:pt>
    <dgm:pt modelId="{8CAB1258-DC19-487A-8C4B-18A77888EC3B}" type="pres">
      <dgm:prSet presAssocID="{7592B694-086D-4180-B053-CE7AD13C9858}" presName="compChildNode" presStyleCnt="0"/>
      <dgm:spPr/>
    </dgm:pt>
    <dgm:pt modelId="{0F905639-1614-400B-8FA5-CBB0DE167D28}" type="pres">
      <dgm:prSet presAssocID="{7592B694-086D-4180-B053-CE7AD13C9858}" presName="theInnerList" presStyleCnt="0"/>
      <dgm:spPr/>
    </dgm:pt>
    <dgm:pt modelId="{85B657F5-5C9C-42F8-A245-10BA7A824404}" type="pres">
      <dgm:prSet presAssocID="{8665C39E-B30E-4258-BEA9-83E0F7084606}" presName="childNode" presStyleLbl="node1" presStyleIdx="4" presStyleCnt="12">
        <dgm:presLayoutVars>
          <dgm:bulletEnabled val="1"/>
        </dgm:presLayoutVars>
      </dgm:prSet>
      <dgm:spPr/>
    </dgm:pt>
    <dgm:pt modelId="{AC0DD7DC-3B42-48D8-A1BA-88D01627AD9F}" type="pres">
      <dgm:prSet presAssocID="{8665C39E-B30E-4258-BEA9-83E0F7084606}" presName="aSpace2" presStyleCnt="0"/>
      <dgm:spPr/>
    </dgm:pt>
    <dgm:pt modelId="{51239DC3-E9A2-43DA-8F69-23A0808C5F7B}" type="pres">
      <dgm:prSet presAssocID="{512A4932-71C2-4AF1-A35F-4F4632F17C02}" presName="childNode" presStyleLbl="node1" presStyleIdx="5" presStyleCnt="12">
        <dgm:presLayoutVars>
          <dgm:bulletEnabled val="1"/>
        </dgm:presLayoutVars>
      </dgm:prSet>
      <dgm:spPr/>
    </dgm:pt>
    <dgm:pt modelId="{AA409656-EC9E-49D6-8BDF-28792EB46183}" type="pres">
      <dgm:prSet presAssocID="{7592B694-086D-4180-B053-CE7AD13C9858}" presName="aSpace" presStyleCnt="0"/>
      <dgm:spPr/>
    </dgm:pt>
    <dgm:pt modelId="{79CE3980-98C8-4564-915E-59923DFBBF03}" type="pres">
      <dgm:prSet presAssocID="{68DE1B8C-EBBC-4ACF-AD69-E108E4A8C85C}" presName="compNode" presStyleCnt="0"/>
      <dgm:spPr/>
    </dgm:pt>
    <dgm:pt modelId="{DFC8EC82-A76D-41CD-A597-E02C5F5CBEEE}" type="pres">
      <dgm:prSet presAssocID="{68DE1B8C-EBBC-4ACF-AD69-E108E4A8C85C}" presName="aNode" presStyleLbl="bgShp" presStyleIdx="3" presStyleCnt="6"/>
      <dgm:spPr/>
    </dgm:pt>
    <dgm:pt modelId="{A9276CF6-D6BB-4D87-85EE-C74A56417B50}" type="pres">
      <dgm:prSet presAssocID="{68DE1B8C-EBBC-4ACF-AD69-E108E4A8C85C}" presName="textNode" presStyleLbl="bgShp" presStyleIdx="3" presStyleCnt="6"/>
      <dgm:spPr/>
    </dgm:pt>
    <dgm:pt modelId="{6F4913EE-3597-469A-BAA0-D082AC5E47A9}" type="pres">
      <dgm:prSet presAssocID="{68DE1B8C-EBBC-4ACF-AD69-E108E4A8C85C}" presName="compChildNode" presStyleCnt="0"/>
      <dgm:spPr/>
    </dgm:pt>
    <dgm:pt modelId="{03EEACD6-906A-419E-ACC7-F193A552FC8A}" type="pres">
      <dgm:prSet presAssocID="{68DE1B8C-EBBC-4ACF-AD69-E108E4A8C85C}" presName="theInnerList" presStyleCnt="0"/>
      <dgm:spPr/>
    </dgm:pt>
    <dgm:pt modelId="{EF50A355-5315-401C-A8B8-05A2B4F30FE3}" type="pres">
      <dgm:prSet presAssocID="{8C9EF0B8-B348-4F26-938D-6A3D8F1D01C9}" presName="childNode" presStyleLbl="node1" presStyleIdx="6" presStyleCnt="12">
        <dgm:presLayoutVars>
          <dgm:bulletEnabled val="1"/>
        </dgm:presLayoutVars>
      </dgm:prSet>
      <dgm:spPr/>
    </dgm:pt>
    <dgm:pt modelId="{8F5E152E-D1EC-4A61-89CE-BF7F4DA1F822}" type="pres">
      <dgm:prSet presAssocID="{8C9EF0B8-B348-4F26-938D-6A3D8F1D01C9}" presName="aSpace2" presStyleCnt="0"/>
      <dgm:spPr/>
    </dgm:pt>
    <dgm:pt modelId="{60B6E648-ADB0-4695-B9EA-290DF28C1E3A}" type="pres">
      <dgm:prSet presAssocID="{7DCD12F6-9D96-4CEE-B77D-0059BD9F172C}" presName="childNode" presStyleLbl="node1" presStyleIdx="7" presStyleCnt="12">
        <dgm:presLayoutVars>
          <dgm:bulletEnabled val="1"/>
        </dgm:presLayoutVars>
      </dgm:prSet>
      <dgm:spPr/>
    </dgm:pt>
    <dgm:pt modelId="{EA1AAD27-E3B9-4DA2-AE2C-330662C2BE86}" type="pres">
      <dgm:prSet presAssocID="{68DE1B8C-EBBC-4ACF-AD69-E108E4A8C85C}" presName="aSpace" presStyleCnt="0"/>
      <dgm:spPr/>
    </dgm:pt>
    <dgm:pt modelId="{11320078-92D3-471C-BC38-D27E99C2A837}" type="pres">
      <dgm:prSet presAssocID="{990E17D6-2B47-4FC5-AD93-1E96AFBF7BE7}" presName="compNode" presStyleCnt="0"/>
      <dgm:spPr/>
    </dgm:pt>
    <dgm:pt modelId="{B7745507-FF48-4A3D-94B6-C22B44E66409}" type="pres">
      <dgm:prSet presAssocID="{990E17D6-2B47-4FC5-AD93-1E96AFBF7BE7}" presName="aNode" presStyleLbl="bgShp" presStyleIdx="4" presStyleCnt="6"/>
      <dgm:spPr/>
    </dgm:pt>
    <dgm:pt modelId="{3B09E531-2667-42C3-B344-18F91AEDB3E2}" type="pres">
      <dgm:prSet presAssocID="{990E17D6-2B47-4FC5-AD93-1E96AFBF7BE7}" presName="textNode" presStyleLbl="bgShp" presStyleIdx="4" presStyleCnt="6"/>
      <dgm:spPr/>
    </dgm:pt>
    <dgm:pt modelId="{2DBE89DF-7F6D-4774-A904-1B3DE19B3EBD}" type="pres">
      <dgm:prSet presAssocID="{990E17D6-2B47-4FC5-AD93-1E96AFBF7BE7}" presName="compChildNode" presStyleCnt="0"/>
      <dgm:spPr/>
    </dgm:pt>
    <dgm:pt modelId="{77A9AB98-8E8B-4D79-AABA-8B07E0953387}" type="pres">
      <dgm:prSet presAssocID="{990E17D6-2B47-4FC5-AD93-1E96AFBF7BE7}" presName="theInnerList" presStyleCnt="0"/>
      <dgm:spPr/>
    </dgm:pt>
    <dgm:pt modelId="{E9562205-A509-4BB9-93FE-4A2A129662F8}" type="pres">
      <dgm:prSet presAssocID="{7195F398-6161-42FE-8062-43E5A30273CF}" presName="childNode" presStyleLbl="node1" presStyleIdx="8" presStyleCnt="12">
        <dgm:presLayoutVars>
          <dgm:bulletEnabled val="1"/>
        </dgm:presLayoutVars>
      </dgm:prSet>
      <dgm:spPr/>
    </dgm:pt>
    <dgm:pt modelId="{2F513BE7-2B73-4016-936D-B3511B975C1B}" type="pres">
      <dgm:prSet presAssocID="{7195F398-6161-42FE-8062-43E5A30273CF}" presName="aSpace2" presStyleCnt="0"/>
      <dgm:spPr/>
    </dgm:pt>
    <dgm:pt modelId="{B73DEB73-79BB-4F9E-967F-68A26D38A128}" type="pres">
      <dgm:prSet presAssocID="{05E0F7CC-1593-4E3E-91A3-86A465E18FB5}" presName="childNode" presStyleLbl="node1" presStyleIdx="9" presStyleCnt="12">
        <dgm:presLayoutVars>
          <dgm:bulletEnabled val="1"/>
        </dgm:presLayoutVars>
      </dgm:prSet>
      <dgm:spPr/>
    </dgm:pt>
    <dgm:pt modelId="{D0E2F36F-C1E8-4F0F-9068-B29DC99474F5}" type="pres">
      <dgm:prSet presAssocID="{990E17D6-2B47-4FC5-AD93-1E96AFBF7BE7}" presName="aSpace" presStyleCnt="0"/>
      <dgm:spPr/>
    </dgm:pt>
    <dgm:pt modelId="{144690A0-3A60-4675-BA35-6AA8DAF53BCF}" type="pres">
      <dgm:prSet presAssocID="{DADEE461-B9C7-4E4D-8F76-C4BEE058565B}" presName="compNode" presStyleCnt="0"/>
      <dgm:spPr/>
    </dgm:pt>
    <dgm:pt modelId="{D473E531-D125-469C-87A6-33F7D5E8F115}" type="pres">
      <dgm:prSet presAssocID="{DADEE461-B9C7-4E4D-8F76-C4BEE058565B}" presName="aNode" presStyleLbl="bgShp" presStyleIdx="5" presStyleCnt="6"/>
      <dgm:spPr/>
    </dgm:pt>
    <dgm:pt modelId="{FAA74DE5-4B5D-4A3C-B4A0-F426ACCBD9E4}" type="pres">
      <dgm:prSet presAssocID="{DADEE461-B9C7-4E4D-8F76-C4BEE058565B}" presName="textNode" presStyleLbl="bgShp" presStyleIdx="5" presStyleCnt="6"/>
      <dgm:spPr/>
    </dgm:pt>
    <dgm:pt modelId="{DF18FC3D-4823-4D45-9CFE-41B7B5561571}" type="pres">
      <dgm:prSet presAssocID="{DADEE461-B9C7-4E4D-8F76-C4BEE058565B}" presName="compChildNode" presStyleCnt="0"/>
      <dgm:spPr/>
    </dgm:pt>
    <dgm:pt modelId="{919D7678-E6E0-476A-B5BC-63494CB38EAC}" type="pres">
      <dgm:prSet presAssocID="{DADEE461-B9C7-4E4D-8F76-C4BEE058565B}" presName="theInnerList" presStyleCnt="0"/>
      <dgm:spPr/>
    </dgm:pt>
    <dgm:pt modelId="{F542268E-C995-45FF-9CF3-9C7C99773B2D}" type="pres">
      <dgm:prSet presAssocID="{406F5215-17A4-4C94-9F2C-C028103F90A1}" presName="childNode" presStyleLbl="node1" presStyleIdx="10" presStyleCnt="12">
        <dgm:presLayoutVars>
          <dgm:bulletEnabled val="1"/>
        </dgm:presLayoutVars>
      </dgm:prSet>
      <dgm:spPr/>
    </dgm:pt>
    <dgm:pt modelId="{EDB0CE32-C98B-4DDC-BD38-B873B50786A7}" type="pres">
      <dgm:prSet presAssocID="{406F5215-17A4-4C94-9F2C-C028103F90A1}" presName="aSpace2" presStyleCnt="0"/>
      <dgm:spPr/>
    </dgm:pt>
    <dgm:pt modelId="{784606F8-6B08-4F32-B104-EEE71C2B2615}" type="pres">
      <dgm:prSet presAssocID="{E86573C5-0EDE-4AD1-BC6F-18E4089AD966}" presName="childNode" presStyleLbl="node1" presStyleIdx="11" presStyleCnt="12">
        <dgm:presLayoutVars>
          <dgm:bulletEnabled val="1"/>
        </dgm:presLayoutVars>
      </dgm:prSet>
      <dgm:spPr/>
    </dgm:pt>
  </dgm:ptLst>
  <dgm:cxnLst>
    <dgm:cxn modelId="{DEF1C201-34B1-4882-8DBF-B07106CA401E}" type="presOf" srcId="{8C9EF0B8-B348-4F26-938D-6A3D8F1D01C9}" destId="{EF50A355-5315-401C-A8B8-05A2B4F30FE3}" srcOrd="0" destOrd="0" presId="urn:microsoft.com/office/officeart/2005/8/layout/lProcess2"/>
    <dgm:cxn modelId="{95004706-8520-4D84-A45C-548F7C7AFC8B}" srcId="{990E17D6-2B47-4FC5-AD93-1E96AFBF7BE7}" destId="{7195F398-6161-42FE-8062-43E5A30273CF}" srcOrd="0" destOrd="0" parTransId="{94367AAD-6981-4EE8-AF1A-6EB47FBD0BF3}" sibTransId="{D5E09E1F-03F4-43A5-A259-C5AAD57CBE42}"/>
    <dgm:cxn modelId="{EDEABB0C-27C7-4D1E-B786-FB8270D60CCA}" srcId="{990E17D6-2B47-4FC5-AD93-1E96AFBF7BE7}" destId="{05E0F7CC-1593-4E3E-91A3-86A465E18FB5}" srcOrd="1" destOrd="0" parTransId="{2F9E893D-D054-435B-BB6A-CA4A2B0A4737}" sibTransId="{2CA15156-CACD-4A16-951D-4C696CCBC3C2}"/>
    <dgm:cxn modelId="{82ECE00E-C99F-43DA-83F9-38CFC3F7A2FA}" type="presOf" srcId="{DF4857E7-5C40-4E4D-8F9E-0F40BE240B2F}" destId="{4514D2E9-87FF-454C-A554-FD761A8568C7}" srcOrd="0" destOrd="0" presId="urn:microsoft.com/office/officeart/2005/8/layout/lProcess2"/>
    <dgm:cxn modelId="{583CC615-DAE7-4276-AD9F-C578D26FEDFC}" srcId="{DF4857E7-5C40-4E4D-8F9E-0F40BE240B2F}" destId="{7592B694-086D-4180-B053-CE7AD13C9858}" srcOrd="2" destOrd="0" parTransId="{C8FADD59-ED12-44D1-A076-7A13B0AC344E}" sibTransId="{34A6F1FD-1787-4988-A7E6-472B7C66BD09}"/>
    <dgm:cxn modelId="{EAD02916-CE0D-4F3F-A82E-33F10B159D8E}" type="presOf" srcId="{512A4932-71C2-4AF1-A35F-4F4632F17C02}" destId="{51239DC3-E9A2-43DA-8F69-23A0808C5F7B}" srcOrd="0" destOrd="0" presId="urn:microsoft.com/office/officeart/2005/8/layout/lProcess2"/>
    <dgm:cxn modelId="{C2460F17-CDAE-48DD-9BD8-1126146AE0EF}" srcId="{DF4857E7-5C40-4E4D-8F9E-0F40BE240B2F}" destId="{990E17D6-2B47-4FC5-AD93-1E96AFBF7BE7}" srcOrd="4" destOrd="0" parTransId="{FE8F1E68-B20A-4328-A3A2-124220A35426}" sibTransId="{DE7A8AB0-B597-4567-B709-EB7E2965A939}"/>
    <dgm:cxn modelId="{7A675828-0E86-4177-A02F-94B30E827A0C}" type="presOf" srcId="{0F9F144E-5A69-4079-9CFE-833FB141B5B7}" destId="{9046789A-6150-4534-817A-88A1F11F0BDA}" srcOrd="0" destOrd="0" presId="urn:microsoft.com/office/officeart/2005/8/layout/lProcess2"/>
    <dgm:cxn modelId="{4F69C728-D27E-4664-B39F-E552BD0B15C4}" type="presOf" srcId="{68DE1B8C-EBBC-4ACF-AD69-E108E4A8C85C}" destId="{A9276CF6-D6BB-4D87-85EE-C74A56417B50}" srcOrd="1" destOrd="0" presId="urn:microsoft.com/office/officeart/2005/8/layout/lProcess2"/>
    <dgm:cxn modelId="{58D7B72C-6638-4F5D-945E-9420F8FE7097}" type="presOf" srcId="{7592B694-086D-4180-B053-CE7AD13C9858}" destId="{6E5A89BC-14D8-4DAA-BBC1-B070DD5BD626}" srcOrd="0" destOrd="0" presId="urn:microsoft.com/office/officeart/2005/8/layout/lProcess2"/>
    <dgm:cxn modelId="{337C532E-FA4C-4DE5-902B-AF62654DE2CD}" type="presOf" srcId="{0F9F144E-5A69-4079-9CFE-833FB141B5B7}" destId="{F032D9DC-6E96-4533-82F7-966FA94900AA}" srcOrd="1" destOrd="0" presId="urn:microsoft.com/office/officeart/2005/8/layout/lProcess2"/>
    <dgm:cxn modelId="{ECB29E32-DF3F-494F-B7BB-9C8BD137B048}" type="presOf" srcId="{FA9C7340-018E-4F73-A402-B7FF8C34CDC0}" destId="{BD436606-D1DD-4535-A521-C5E4F9743128}" srcOrd="0" destOrd="0" presId="urn:microsoft.com/office/officeart/2005/8/layout/lProcess2"/>
    <dgm:cxn modelId="{1FA22335-7EE3-4E2C-8CC8-A00A41859142}" srcId="{DADEE461-B9C7-4E4D-8F76-C4BEE058565B}" destId="{E86573C5-0EDE-4AD1-BC6F-18E4089AD966}" srcOrd="1" destOrd="0" parTransId="{051DB31F-7909-4291-8AE0-ABB3A60F17B3}" sibTransId="{33F99918-D81E-4B9F-988C-60B2D20A1F79}"/>
    <dgm:cxn modelId="{7C9C3A38-6D50-4AFF-AA73-365DE43285E1}" type="presOf" srcId="{32074760-1CE6-4EA9-A667-33C7E19C2D94}" destId="{A8FD0D76-AFC6-4802-9090-E980FDBECC91}" srcOrd="0" destOrd="0" presId="urn:microsoft.com/office/officeart/2005/8/layout/lProcess2"/>
    <dgm:cxn modelId="{FA16C23C-5596-42A1-981A-487742CF3BBD}" srcId="{F5E45C32-85BB-467F-80E6-A808871E72F3}" destId="{6193ECAA-3925-487F-ADF8-CE1362754FFF}" srcOrd="0" destOrd="0" parTransId="{CA95F830-F096-4B8A-8E76-097EF46A4F44}" sibTransId="{4C2F44CE-5AB4-4FFE-B037-FFB0E3B4A7EB}"/>
    <dgm:cxn modelId="{41BAC73D-C909-4828-81D3-F16502305163}" type="presOf" srcId="{8665C39E-B30E-4258-BEA9-83E0F7084606}" destId="{85B657F5-5C9C-42F8-A245-10BA7A824404}" srcOrd="0" destOrd="0" presId="urn:microsoft.com/office/officeart/2005/8/layout/lProcess2"/>
    <dgm:cxn modelId="{F53C5B60-EE78-46AA-90FC-BDF2F3396876}" srcId="{DF4857E7-5C40-4E4D-8F9E-0F40BE240B2F}" destId="{68DE1B8C-EBBC-4ACF-AD69-E108E4A8C85C}" srcOrd="3" destOrd="0" parTransId="{94D73433-720A-40B7-8E81-899280B4DD52}" sibTransId="{10D11475-433C-4D63-8B5E-9E928E6DD9A1}"/>
    <dgm:cxn modelId="{E3AEEE63-0D70-4A65-B4AD-DC3DBA17985A}" type="presOf" srcId="{7592B694-086D-4180-B053-CE7AD13C9858}" destId="{B6E9B2AA-8010-4FAB-90D2-72717C05AE96}" srcOrd="1" destOrd="0" presId="urn:microsoft.com/office/officeart/2005/8/layout/lProcess2"/>
    <dgm:cxn modelId="{BA343F65-7063-4A06-9692-19E81201F0CA}" type="presOf" srcId="{7DCD12F6-9D96-4CEE-B77D-0059BD9F172C}" destId="{60B6E648-ADB0-4695-B9EA-290DF28C1E3A}" srcOrd="0" destOrd="0" presId="urn:microsoft.com/office/officeart/2005/8/layout/lProcess2"/>
    <dgm:cxn modelId="{1CC43946-8C6C-43D0-B424-DF59FBE13E06}" type="presOf" srcId="{406F5215-17A4-4C94-9F2C-C028103F90A1}" destId="{F542268E-C995-45FF-9CF3-9C7C99773B2D}"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C664844B-280E-4BFE-9C14-BBB1B2BC2C91}" type="presOf" srcId="{6193ECAA-3925-487F-ADF8-CE1362754FFF}" destId="{5CE69C38-1462-4F71-A252-F397C9008295}" srcOrd="0" destOrd="0" presId="urn:microsoft.com/office/officeart/2005/8/layout/lProcess2"/>
    <dgm:cxn modelId="{F2A74F4D-E89E-4A53-B841-441FF129E762}" srcId="{DF4857E7-5C40-4E4D-8F9E-0F40BE240B2F}" destId="{DADEE461-B9C7-4E4D-8F76-C4BEE058565B}" srcOrd="5" destOrd="0" parTransId="{DBFD308D-4184-4A3D-B3A9-DAB69C287E06}" sibTransId="{D1A547C0-8B30-44BD-9102-3FF9FB549C46}"/>
    <dgm:cxn modelId="{66EE6056-E30C-4957-8ABE-66586DF44B85}" type="presOf" srcId="{05E0F7CC-1593-4E3E-91A3-86A465E18FB5}" destId="{B73DEB73-79BB-4F9E-967F-68A26D38A128}" srcOrd="0" destOrd="0" presId="urn:microsoft.com/office/officeart/2005/8/layout/lProcess2"/>
    <dgm:cxn modelId="{B4186457-1219-426F-922C-5AECDCC53AC0}" srcId="{68DE1B8C-EBBC-4ACF-AD69-E108E4A8C85C}" destId="{8C9EF0B8-B348-4F26-938D-6A3D8F1D01C9}" srcOrd="0" destOrd="0" parTransId="{317FEE05-7414-4035-9841-8DABE546206E}" sibTransId="{5DAD05BE-4905-4E9C-9DE0-125B4DBFBE33}"/>
    <dgm:cxn modelId="{5352C17E-F603-4AFE-9421-5C9166D9912F}" srcId="{DADEE461-B9C7-4E4D-8F76-C4BEE058565B}" destId="{406F5215-17A4-4C94-9F2C-C028103F90A1}" srcOrd="0" destOrd="0" parTransId="{904C488B-EDCA-4CF0-8E08-1FD9CD42A42F}" sibTransId="{733D6CE6-CDD6-45DB-9725-6A2D30AF5778}"/>
    <dgm:cxn modelId="{CEBDE88F-D837-4FC7-BA96-49D94EEF6C12}" type="presOf" srcId="{DADEE461-B9C7-4E4D-8F76-C4BEE058565B}" destId="{D473E531-D125-469C-87A6-33F7D5E8F115}"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8D6B5497-475C-46A9-805D-510F815F9B98}" srcId="{7592B694-086D-4180-B053-CE7AD13C9858}" destId="{8665C39E-B30E-4258-BEA9-83E0F7084606}" srcOrd="0" destOrd="0" parTransId="{8211EBE3-1C93-4CFB-BBEE-7A708996ED07}" sibTransId="{6779ED75-3327-4C98-9C89-1343058D49BC}"/>
    <dgm:cxn modelId="{918FC998-3E81-4E2A-A8E0-FB3EB04E2705}" srcId="{0F9F144E-5A69-4079-9CFE-833FB141B5B7}" destId="{A766E2ED-C2E8-4E07-AF18-7EC57476A5C8}" srcOrd="1" destOrd="0" parTransId="{A1530F03-6C5E-45D7-8222-AD175A7090BD}" sibTransId="{05B31AC5-A983-4FEC-B0BE-EB0462CF6128}"/>
    <dgm:cxn modelId="{E3FD7D9B-7A36-4D12-B188-0A0D1AF9C129}" type="presOf" srcId="{68DE1B8C-EBBC-4ACF-AD69-E108E4A8C85C}" destId="{DFC8EC82-A76D-41CD-A597-E02C5F5CBEEE}" srcOrd="0" destOrd="0" presId="urn:microsoft.com/office/officeart/2005/8/layout/lProcess2"/>
    <dgm:cxn modelId="{E7588FA4-9EA0-49DE-8577-4C5ADFBE2484}" type="presOf" srcId="{7195F398-6161-42FE-8062-43E5A30273CF}" destId="{E9562205-A509-4BB9-93FE-4A2A129662F8}" srcOrd="0" destOrd="0" presId="urn:microsoft.com/office/officeart/2005/8/layout/lProcess2"/>
    <dgm:cxn modelId="{8BF652A8-B747-4011-8997-2C8E587087B9}" srcId="{68DE1B8C-EBBC-4ACF-AD69-E108E4A8C85C}" destId="{7DCD12F6-9D96-4CEE-B77D-0059BD9F172C}" srcOrd="1" destOrd="0" parTransId="{05220267-9773-4777-8E6B-2437F9979F0B}" sibTransId="{89843E98-8750-44A8-9562-C70EE7FD83F4}"/>
    <dgm:cxn modelId="{380D8EAB-F770-42E4-B08C-1AA944E19E2E}" type="presOf" srcId="{E86573C5-0EDE-4AD1-BC6F-18E4089AD966}" destId="{784606F8-6B08-4F32-B104-EEE71C2B2615}" srcOrd="0" destOrd="0" presId="urn:microsoft.com/office/officeart/2005/8/layout/lProcess2"/>
    <dgm:cxn modelId="{92E0E4AC-AA4F-4221-B4F5-BC44ADD50226}" srcId="{F5E45C32-85BB-467F-80E6-A808871E72F3}" destId="{FA9C7340-018E-4F73-A402-B7FF8C34CDC0}" srcOrd="1" destOrd="0" parTransId="{1805A85A-B92E-48E0-886D-23F094607276}" sibTransId="{44F9A519-DD68-4648-B8E0-DFC7EF2120B7}"/>
    <dgm:cxn modelId="{3AE679B0-2366-4A04-94B1-4D7255E7CE3E}" type="presOf" srcId="{990E17D6-2B47-4FC5-AD93-1E96AFBF7BE7}" destId="{B7745507-FF48-4A3D-94B6-C22B44E66409}" srcOrd="0" destOrd="0" presId="urn:microsoft.com/office/officeart/2005/8/layout/lProcess2"/>
    <dgm:cxn modelId="{3BB736BE-339A-4657-B981-F9F1F8D52FDC}" type="presOf" srcId="{A766E2ED-C2E8-4E07-AF18-7EC57476A5C8}" destId="{D88EF221-1E19-407F-A109-45D126E6B0AD}" srcOrd="0" destOrd="0" presId="urn:microsoft.com/office/officeart/2005/8/layout/lProcess2"/>
    <dgm:cxn modelId="{42032CCC-41F9-4B3F-A503-E38701F4AC02}" srcId="{7592B694-086D-4180-B053-CE7AD13C9858}" destId="{512A4932-71C2-4AF1-A35F-4F4632F17C02}" srcOrd="1" destOrd="0" parTransId="{47E31259-60CB-40FB-B391-CCAEC2189164}" sibTransId="{4C7C1C5B-4033-4A4C-87E1-4A3C60B720B7}"/>
    <dgm:cxn modelId="{6F5081CF-24CF-4E2C-8683-D130E3B3E5C7}" type="presOf" srcId="{F5E45C32-85BB-467F-80E6-A808871E72F3}" destId="{2487EB6F-DE81-4509-80D3-3047844600F3}" srcOrd="1" destOrd="0" presId="urn:microsoft.com/office/officeart/2005/8/layout/lProcess2"/>
    <dgm:cxn modelId="{F91D2AD8-D8BF-4832-B0FA-90683ED5199F}" type="presOf" srcId="{DADEE461-B9C7-4E4D-8F76-C4BEE058565B}" destId="{FAA74DE5-4B5D-4A3C-B4A0-F426ACCBD9E4}" srcOrd="1" destOrd="0" presId="urn:microsoft.com/office/officeart/2005/8/layout/lProcess2"/>
    <dgm:cxn modelId="{86485CF8-9601-4449-B6EA-70A644FE6CA7}" type="presOf" srcId="{990E17D6-2B47-4FC5-AD93-1E96AFBF7BE7}" destId="{3B09E531-2667-42C3-B344-18F91AEDB3E2}" srcOrd="1" destOrd="0" presId="urn:microsoft.com/office/officeart/2005/8/layout/lProcess2"/>
    <dgm:cxn modelId="{8AD144FB-65EB-4E0A-BBFB-81923B833C5B}" type="presOf" srcId="{F5E45C32-85BB-467F-80E6-A808871E72F3}" destId="{E7B9CF75-AF6A-4290-854A-077BB9A2D77C}" srcOrd="0" destOrd="0" presId="urn:microsoft.com/office/officeart/2005/8/layout/lProcess2"/>
    <dgm:cxn modelId="{C3F684FE-A0E7-411B-A303-2C8155B38D48}" srcId="{DF4857E7-5C40-4E4D-8F9E-0F40BE240B2F}" destId="{F5E45C32-85BB-467F-80E6-A808871E72F3}" srcOrd="1" destOrd="0" parTransId="{FAB096C4-43F1-4FB0-A740-B5A33490B558}" sibTransId="{F29CEF7E-7A2A-457D-9BE3-75C08A423C81}"/>
    <dgm:cxn modelId="{E45813B2-B87D-4638-B83F-E35E092B0951}" type="presParOf" srcId="{4514D2E9-87FF-454C-A554-FD761A8568C7}" destId="{D7F4306A-6D29-4C14-BF5D-EE8CBCC47C9B}" srcOrd="0" destOrd="0" presId="urn:microsoft.com/office/officeart/2005/8/layout/lProcess2"/>
    <dgm:cxn modelId="{B70D7543-B290-431E-8E27-81EE23763ABD}" type="presParOf" srcId="{D7F4306A-6D29-4C14-BF5D-EE8CBCC47C9B}" destId="{9046789A-6150-4534-817A-88A1F11F0BDA}" srcOrd="0" destOrd="0" presId="urn:microsoft.com/office/officeart/2005/8/layout/lProcess2"/>
    <dgm:cxn modelId="{EBC5D71A-D089-4FA3-8176-B37E02AAD50D}" type="presParOf" srcId="{D7F4306A-6D29-4C14-BF5D-EE8CBCC47C9B}" destId="{F032D9DC-6E96-4533-82F7-966FA94900AA}" srcOrd="1" destOrd="0" presId="urn:microsoft.com/office/officeart/2005/8/layout/lProcess2"/>
    <dgm:cxn modelId="{11A745B8-8769-4F89-95A4-BEFDE4B7ACA2}" type="presParOf" srcId="{D7F4306A-6D29-4C14-BF5D-EE8CBCC47C9B}" destId="{B5BC7729-4343-49E6-A4EF-D07AFE39FD9B}" srcOrd="2" destOrd="0" presId="urn:microsoft.com/office/officeart/2005/8/layout/lProcess2"/>
    <dgm:cxn modelId="{3EC67703-3A76-4FCB-91B0-3678DCF8296C}" type="presParOf" srcId="{B5BC7729-4343-49E6-A4EF-D07AFE39FD9B}" destId="{77D879FB-9835-4934-9699-09AF88C70266}" srcOrd="0" destOrd="0" presId="urn:microsoft.com/office/officeart/2005/8/layout/lProcess2"/>
    <dgm:cxn modelId="{0593FDF0-2546-47C0-BEEB-972BDD895165}" type="presParOf" srcId="{77D879FB-9835-4934-9699-09AF88C70266}" destId="{A8FD0D76-AFC6-4802-9090-E980FDBECC91}" srcOrd="0" destOrd="0" presId="urn:microsoft.com/office/officeart/2005/8/layout/lProcess2"/>
    <dgm:cxn modelId="{3DB0A91E-9539-4AAE-AE54-72AF87ECBC8B}" type="presParOf" srcId="{77D879FB-9835-4934-9699-09AF88C70266}" destId="{B8931CD7-CDC0-4094-A84B-34C86C5DA39D}" srcOrd="1" destOrd="0" presId="urn:microsoft.com/office/officeart/2005/8/layout/lProcess2"/>
    <dgm:cxn modelId="{38FB8314-E59F-4B95-9A12-8B7475F7920B}" type="presParOf" srcId="{77D879FB-9835-4934-9699-09AF88C70266}" destId="{D88EF221-1E19-407F-A109-45D126E6B0AD}" srcOrd="2" destOrd="0" presId="urn:microsoft.com/office/officeart/2005/8/layout/lProcess2"/>
    <dgm:cxn modelId="{DF744075-6F5E-43EA-8B45-82F784BF9A77}" type="presParOf" srcId="{4514D2E9-87FF-454C-A554-FD761A8568C7}" destId="{C9C82461-FD43-4EC4-813A-C5DDCB53324F}" srcOrd="1" destOrd="0" presId="urn:microsoft.com/office/officeart/2005/8/layout/lProcess2"/>
    <dgm:cxn modelId="{BC43EF3C-129F-415B-BE75-83322F66B0EF}" type="presParOf" srcId="{4514D2E9-87FF-454C-A554-FD761A8568C7}" destId="{8BCCD3FB-2367-4C8C-8BF4-4A3211E36F9D}" srcOrd="2" destOrd="0" presId="urn:microsoft.com/office/officeart/2005/8/layout/lProcess2"/>
    <dgm:cxn modelId="{4C52CFD7-398B-4776-BBDA-8C69AAA3AF9B}" type="presParOf" srcId="{8BCCD3FB-2367-4C8C-8BF4-4A3211E36F9D}" destId="{E7B9CF75-AF6A-4290-854A-077BB9A2D77C}" srcOrd="0" destOrd="0" presId="urn:microsoft.com/office/officeart/2005/8/layout/lProcess2"/>
    <dgm:cxn modelId="{25EA35D9-7CFF-4259-A44A-32566AAF9C11}" type="presParOf" srcId="{8BCCD3FB-2367-4C8C-8BF4-4A3211E36F9D}" destId="{2487EB6F-DE81-4509-80D3-3047844600F3}" srcOrd="1" destOrd="0" presId="urn:microsoft.com/office/officeart/2005/8/layout/lProcess2"/>
    <dgm:cxn modelId="{FD40CFED-9EE2-4E7A-9909-04A1BA8BDF25}" type="presParOf" srcId="{8BCCD3FB-2367-4C8C-8BF4-4A3211E36F9D}" destId="{C2211325-8BBF-4C60-9ACA-1D2794FAABC8}" srcOrd="2" destOrd="0" presId="urn:microsoft.com/office/officeart/2005/8/layout/lProcess2"/>
    <dgm:cxn modelId="{C2776962-AF9B-4065-87E3-0960483F0334}" type="presParOf" srcId="{C2211325-8BBF-4C60-9ACA-1D2794FAABC8}" destId="{B2780439-4F9B-4F9F-A6E9-950663472748}" srcOrd="0" destOrd="0" presId="urn:microsoft.com/office/officeart/2005/8/layout/lProcess2"/>
    <dgm:cxn modelId="{5B11CD88-C685-422E-8449-3BA0464A0DCD}" type="presParOf" srcId="{B2780439-4F9B-4F9F-A6E9-950663472748}" destId="{5CE69C38-1462-4F71-A252-F397C9008295}" srcOrd="0" destOrd="0" presId="urn:microsoft.com/office/officeart/2005/8/layout/lProcess2"/>
    <dgm:cxn modelId="{115E3947-5A4D-466B-8969-1EE1DB59FAC6}" type="presParOf" srcId="{B2780439-4F9B-4F9F-A6E9-950663472748}" destId="{5042C203-E2AD-404F-8812-509816C4E958}" srcOrd="1" destOrd="0" presId="urn:microsoft.com/office/officeart/2005/8/layout/lProcess2"/>
    <dgm:cxn modelId="{8BEB35B1-B618-4072-8CA0-8EAD4F960549}" type="presParOf" srcId="{B2780439-4F9B-4F9F-A6E9-950663472748}" destId="{BD436606-D1DD-4535-A521-C5E4F9743128}" srcOrd="2" destOrd="0" presId="urn:microsoft.com/office/officeart/2005/8/layout/lProcess2"/>
    <dgm:cxn modelId="{300267AD-262F-433E-B6F1-5B316BFC4993}" type="presParOf" srcId="{4514D2E9-87FF-454C-A554-FD761A8568C7}" destId="{03CB735D-973C-4AB1-BFE0-DDB003F67757}" srcOrd="3" destOrd="0" presId="urn:microsoft.com/office/officeart/2005/8/layout/lProcess2"/>
    <dgm:cxn modelId="{FF63D218-2303-4320-91CE-81E5053A9EED}" type="presParOf" srcId="{4514D2E9-87FF-454C-A554-FD761A8568C7}" destId="{0A5DD276-9362-4684-BD52-D98FE1BB5A62}" srcOrd="4" destOrd="0" presId="urn:microsoft.com/office/officeart/2005/8/layout/lProcess2"/>
    <dgm:cxn modelId="{1903CF28-77BF-401B-87D2-9BDA60CB28C9}" type="presParOf" srcId="{0A5DD276-9362-4684-BD52-D98FE1BB5A62}" destId="{6E5A89BC-14D8-4DAA-BBC1-B070DD5BD626}" srcOrd="0" destOrd="0" presId="urn:microsoft.com/office/officeart/2005/8/layout/lProcess2"/>
    <dgm:cxn modelId="{12B62903-A402-42B6-A4F4-B74EB7B51810}" type="presParOf" srcId="{0A5DD276-9362-4684-BD52-D98FE1BB5A62}" destId="{B6E9B2AA-8010-4FAB-90D2-72717C05AE96}" srcOrd="1" destOrd="0" presId="urn:microsoft.com/office/officeart/2005/8/layout/lProcess2"/>
    <dgm:cxn modelId="{920BF1ED-4F6A-47F1-B705-8B6D88A1E4D8}" type="presParOf" srcId="{0A5DD276-9362-4684-BD52-D98FE1BB5A62}" destId="{8CAB1258-DC19-487A-8C4B-18A77888EC3B}" srcOrd="2" destOrd="0" presId="urn:microsoft.com/office/officeart/2005/8/layout/lProcess2"/>
    <dgm:cxn modelId="{42CE8AD1-8303-4614-BEAB-4A47E6DDC5AB}" type="presParOf" srcId="{8CAB1258-DC19-487A-8C4B-18A77888EC3B}" destId="{0F905639-1614-400B-8FA5-CBB0DE167D28}" srcOrd="0" destOrd="0" presId="urn:microsoft.com/office/officeart/2005/8/layout/lProcess2"/>
    <dgm:cxn modelId="{2BC9C0FC-B2C8-4A85-ACCF-F7CDB154D3F3}" type="presParOf" srcId="{0F905639-1614-400B-8FA5-CBB0DE167D28}" destId="{85B657F5-5C9C-42F8-A245-10BA7A824404}" srcOrd="0" destOrd="0" presId="urn:microsoft.com/office/officeart/2005/8/layout/lProcess2"/>
    <dgm:cxn modelId="{697358BC-0DC4-4B92-962B-5529DAFECFD6}" type="presParOf" srcId="{0F905639-1614-400B-8FA5-CBB0DE167D28}" destId="{AC0DD7DC-3B42-48D8-A1BA-88D01627AD9F}" srcOrd="1" destOrd="0" presId="urn:microsoft.com/office/officeart/2005/8/layout/lProcess2"/>
    <dgm:cxn modelId="{74299F99-DDC2-4438-BF90-88F140F65632}" type="presParOf" srcId="{0F905639-1614-400B-8FA5-CBB0DE167D28}" destId="{51239DC3-E9A2-43DA-8F69-23A0808C5F7B}" srcOrd="2" destOrd="0" presId="urn:microsoft.com/office/officeart/2005/8/layout/lProcess2"/>
    <dgm:cxn modelId="{77F5135F-00FF-4539-AB1B-F8F71D700EC8}" type="presParOf" srcId="{4514D2E9-87FF-454C-A554-FD761A8568C7}" destId="{AA409656-EC9E-49D6-8BDF-28792EB46183}" srcOrd="5" destOrd="0" presId="urn:microsoft.com/office/officeart/2005/8/layout/lProcess2"/>
    <dgm:cxn modelId="{AFA9BDA5-47ED-49D0-8EF3-09B719CEED9E}" type="presParOf" srcId="{4514D2E9-87FF-454C-A554-FD761A8568C7}" destId="{79CE3980-98C8-4564-915E-59923DFBBF03}" srcOrd="6" destOrd="0" presId="urn:microsoft.com/office/officeart/2005/8/layout/lProcess2"/>
    <dgm:cxn modelId="{BC1C187C-1C1C-4861-A435-17F082181136}" type="presParOf" srcId="{79CE3980-98C8-4564-915E-59923DFBBF03}" destId="{DFC8EC82-A76D-41CD-A597-E02C5F5CBEEE}" srcOrd="0" destOrd="0" presId="urn:microsoft.com/office/officeart/2005/8/layout/lProcess2"/>
    <dgm:cxn modelId="{EC1E8DC5-2C12-4DA9-B264-055F81DE394D}" type="presParOf" srcId="{79CE3980-98C8-4564-915E-59923DFBBF03}" destId="{A9276CF6-D6BB-4D87-85EE-C74A56417B50}" srcOrd="1" destOrd="0" presId="urn:microsoft.com/office/officeart/2005/8/layout/lProcess2"/>
    <dgm:cxn modelId="{08378533-868E-4760-99FE-E26EF8D93102}" type="presParOf" srcId="{79CE3980-98C8-4564-915E-59923DFBBF03}" destId="{6F4913EE-3597-469A-BAA0-D082AC5E47A9}" srcOrd="2" destOrd="0" presId="urn:microsoft.com/office/officeart/2005/8/layout/lProcess2"/>
    <dgm:cxn modelId="{04714590-9A8D-45CD-B2A2-DDB180190E64}" type="presParOf" srcId="{6F4913EE-3597-469A-BAA0-D082AC5E47A9}" destId="{03EEACD6-906A-419E-ACC7-F193A552FC8A}" srcOrd="0" destOrd="0" presId="urn:microsoft.com/office/officeart/2005/8/layout/lProcess2"/>
    <dgm:cxn modelId="{F6D50701-9A5D-4EA4-ADF6-99A50C1993E4}" type="presParOf" srcId="{03EEACD6-906A-419E-ACC7-F193A552FC8A}" destId="{EF50A355-5315-401C-A8B8-05A2B4F30FE3}" srcOrd="0" destOrd="0" presId="urn:microsoft.com/office/officeart/2005/8/layout/lProcess2"/>
    <dgm:cxn modelId="{6E1BECB1-BCB4-4F0E-A81B-03A9DFE17316}" type="presParOf" srcId="{03EEACD6-906A-419E-ACC7-F193A552FC8A}" destId="{8F5E152E-D1EC-4A61-89CE-BF7F4DA1F822}" srcOrd="1" destOrd="0" presId="urn:microsoft.com/office/officeart/2005/8/layout/lProcess2"/>
    <dgm:cxn modelId="{99967A88-34F4-4D85-8AD3-861A93CAF208}" type="presParOf" srcId="{03EEACD6-906A-419E-ACC7-F193A552FC8A}" destId="{60B6E648-ADB0-4695-B9EA-290DF28C1E3A}" srcOrd="2" destOrd="0" presId="urn:microsoft.com/office/officeart/2005/8/layout/lProcess2"/>
    <dgm:cxn modelId="{AC3D808F-FD52-4517-98E9-FEFBE65D9B71}" type="presParOf" srcId="{4514D2E9-87FF-454C-A554-FD761A8568C7}" destId="{EA1AAD27-E3B9-4DA2-AE2C-330662C2BE86}" srcOrd="7" destOrd="0" presId="urn:microsoft.com/office/officeart/2005/8/layout/lProcess2"/>
    <dgm:cxn modelId="{549CD07C-696E-4BC1-A291-4128A8AD044C}" type="presParOf" srcId="{4514D2E9-87FF-454C-A554-FD761A8568C7}" destId="{11320078-92D3-471C-BC38-D27E99C2A837}" srcOrd="8" destOrd="0" presId="urn:microsoft.com/office/officeart/2005/8/layout/lProcess2"/>
    <dgm:cxn modelId="{76067D02-1733-4C4A-AEC6-2B6BCD85BA8E}" type="presParOf" srcId="{11320078-92D3-471C-BC38-D27E99C2A837}" destId="{B7745507-FF48-4A3D-94B6-C22B44E66409}" srcOrd="0" destOrd="0" presId="urn:microsoft.com/office/officeart/2005/8/layout/lProcess2"/>
    <dgm:cxn modelId="{66FB370C-7B23-4B1A-921B-F12A958B1FDC}" type="presParOf" srcId="{11320078-92D3-471C-BC38-D27E99C2A837}" destId="{3B09E531-2667-42C3-B344-18F91AEDB3E2}" srcOrd="1" destOrd="0" presId="urn:microsoft.com/office/officeart/2005/8/layout/lProcess2"/>
    <dgm:cxn modelId="{FF8A78D6-0C2E-47B4-92BF-48CFC415175B}" type="presParOf" srcId="{11320078-92D3-471C-BC38-D27E99C2A837}" destId="{2DBE89DF-7F6D-4774-A904-1B3DE19B3EBD}" srcOrd="2" destOrd="0" presId="urn:microsoft.com/office/officeart/2005/8/layout/lProcess2"/>
    <dgm:cxn modelId="{4BFB2CDF-CFFF-471E-B68E-3A5D6178EB4D}" type="presParOf" srcId="{2DBE89DF-7F6D-4774-A904-1B3DE19B3EBD}" destId="{77A9AB98-8E8B-4D79-AABA-8B07E0953387}" srcOrd="0" destOrd="0" presId="urn:microsoft.com/office/officeart/2005/8/layout/lProcess2"/>
    <dgm:cxn modelId="{DC66A35F-48E2-4EA2-B046-12953D940E47}" type="presParOf" srcId="{77A9AB98-8E8B-4D79-AABA-8B07E0953387}" destId="{E9562205-A509-4BB9-93FE-4A2A129662F8}" srcOrd="0" destOrd="0" presId="urn:microsoft.com/office/officeart/2005/8/layout/lProcess2"/>
    <dgm:cxn modelId="{2A36B7F9-D944-4D26-AD16-89A54656A362}" type="presParOf" srcId="{77A9AB98-8E8B-4D79-AABA-8B07E0953387}" destId="{2F513BE7-2B73-4016-936D-B3511B975C1B}" srcOrd="1" destOrd="0" presId="urn:microsoft.com/office/officeart/2005/8/layout/lProcess2"/>
    <dgm:cxn modelId="{0ADAC632-09A1-433C-BC6F-A9BC2CFF5B3B}" type="presParOf" srcId="{77A9AB98-8E8B-4D79-AABA-8B07E0953387}" destId="{B73DEB73-79BB-4F9E-967F-68A26D38A128}" srcOrd="2" destOrd="0" presId="urn:microsoft.com/office/officeart/2005/8/layout/lProcess2"/>
    <dgm:cxn modelId="{A9F41943-854B-4DAB-AF65-F39B17801900}" type="presParOf" srcId="{4514D2E9-87FF-454C-A554-FD761A8568C7}" destId="{D0E2F36F-C1E8-4F0F-9068-B29DC99474F5}" srcOrd="9" destOrd="0" presId="urn:microsoft.com/office/officeart/2005/8/layout/lProcess2"/>
    <dgm:cxn modelId="{23A3F7DC-7389-471C-84DE-14C6DD200F84}" type="presParOf" srcId="{4514D2E9-87FF-454C-A554-FD761A8568C7}" destId="{144690A0-3A60-4675-BA35-6AA8DAF53BCF}" srcOrd="10" destOrd="0" presId="urn:microsoft.com/office/officeart/2005/8/layout/lProcess2"/>
    <dgm:cxn modelId="{8876B83D-EC41-435D-B850-FD0573A30222}" type="presParOf" srcId="{144690A0-3A60-4675-BA35-6AA8DAF53BCF}" destId="{D473E531-D125-469C-87A6-33F7D5E8F115}" srcOrd="0" destOrd="0" presId="urn:microsoft.com/office/officeart/2005/8/layout/lProcess2"/>
    <dgm:cxn modelId="{66CC8502-99D8-42DB-B86D-059F3E6DC994}" type="presParOf" srcId="{144690A0-3A60-4675-BA35-6AA8DAF53BCF}" destId="{FAA74DE5-4B5D-4A3C-B4A0-F426ACCBD9E4}" srcOrd="1" destOrd="0" presId="urn:microsoft.com/office/officeart/2005/8/layout/lProcess2"/>
    <dgm:cxn modelId="{92B42B0F-01A2-4373-9B73-408564ACC617}" type="presParOf" srcId="{144690A0-3A60-4675-BA35-6AA8DAF53BCF}" destId="{DF18FC3D-4823-4D45-9CFE-41B7B5561571}" srcOrd="2" destOrd="0" presId="urn:microsoft.com/office/officeart/2005/8/layout/lProcess2"/>
    <dgm:cxn modelId="{27C09CB7-7480-45DF-AF35-1D82C2A09B97}" type="presParOf" srcId="{DF18FC3D-4823-4D45-9CFE-41B7B5561571}" destId="{919D7678-E6E0-476A-B5BC-63494CB38EAC}" srcOrd="0" destOrd="0" presId="urn:microsoft.com/office/officeart/2005/8/layout/lProcess2"/>
    <dgm:cxn modelId="{509D858B-0D48-4958-9026-BDCB82CAD26F}" type="presParOf" srcId="{919D7678-E6E0-476A-B5BC-63494CB38EAC}" destId="{F542268E-C995-45FF-9CF3-9C7C99773B2D}" srcOrd="0" destOrd="0" presId="urn:microsoft.com/office/officeart/2005/8/layout/lProcess2"/>
    <dgm:cxn modelId="{D24331E6-4582-4234-B84A-C50B296EBA04}" type="presParOf" srcId="{919D7678-E6E0-476A-B5BC-63494CB38EAC}" destId="{EDB0CE32-C98B-4DDC-BD38-B873B50786A7}" srcOrd="1" destOrd="0" presId="urn:microsoft.com/office/officeart/2005/8/layout/lProcess2"/>
    <dgm:cxn modelId="{8E66EE5E-9F70-4C41-A8C1-EF6EE50B60D3}" type="presParOf" srcId="{919D7678-E6E0-476A-B5BC-63494CB38EAC}" destId="{784606F8-6B08-4F32-B104-EEE71C2B2615}"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r>
            <a:rPr lang="en-US" dirty="0"/>
            <a:t>Milestone 1</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r>
            <a:rPr lang="en-US" dirty="0"/>
            <a:t>Milestone 2</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r>
            <a:rPr lang="en-US" dirty="0"/>
            <a:t>Milestone 3</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r>
            <a:rPr lang="en-US" dirty="0"/>
            <a:t>Milestone 4</a:t>
          </a:r>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dgm:spPr/>
      <dgm:t>
        <a:bodyPr/>
        <a:lstStyle/>
        <a:p>
          <a:r>
            <a:rPr lang="en-US" dirty="0"/>
            <a:t>Date</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dgm:spPr/>
      <dgm:t>
        <a:bodyPr/>
        <a:lstStyle/>
        <a:p>
          <a:r>
            <a:rPr lang="en-US"/>
            <a:t>Date</a:t>
          </a:r>
          <a:endParaRPr lang="en-US" dirty="0"/>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dgm:spPr/>
      <dgm:t>
        <a:bodyPr/>
        <a:lstStyle/>
        <a:p>
          <a:r>
            <a:rPr lang="en-US"/>
            <a:t>Date</a:t>
          </a:r>
          <a:endParaRPr lang="en-US" dirty="0"/>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67A02677-135E-4B0F-BC35-8E5F1E51F9A6}">
      <dgm:prSet phldrT="[Text]"/>
      <dgm:spPr/>
      <dgm:t>
        <a:bodyPr/>
        <a:lstStyle/>
        <a:p>
          <a:r>
            <a:rPr lang="en-US" dirty="0"/>
            <a:t>Date</a:t>
          </a:r>
        </a:p>
      </dgm:t>
    </dgm:pt>
    <dgm:pt modelId="{ECA723FB-08BB-4F59-8B80-29F6E90B7D83}" type="parTrans" cxnId="{71DF218E-037B-4DC0-A6DE-BE09006DC683}">
      <dgm:prSet/>
      <dgm:spPr/>
      <dgm:t>
        <a:bodyPr/>
        <a:lstStyle/>
        <a:p>
          <a:endParaRPr lang="en-US"/>
        </a:p>
      </dgm:t>
    </dgm:pt>
    <dgm:pt modelId="{5114D3EC-BCB3-4290-900A-CD5F9605A204}" type="sibTrans" cxnId="{71DF218E-037B-4DC0-A6DE-BE09006DC683}">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dgm:spPr/>
    </dgm:pt>
    <dgm:pt modelId="{73A53A56-C7DC-4AAC-A87E-DB3D1036D1EE}" type="pres">
      <dgm:prSet presAssocID="{3D196BA1-8327-42F7-B9E5-87D503CB93F4}" presName="txNode" presStyleLbl="fgAcc1" presStyleIdx="0" presStyleCnt="4">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dgm:spPr/>
    </dgm:pt>
    <dgm:pt modelId="{A9EA7C76-27AE-4735-BCE5-63AC65591A0F}" type="pres">
      <dgm:prSet presAssocID="{4C944641-FCF5-4AD8-B261-60AA0024A79E}" presName="txNode" presStyleLbl="fgAcc1" presStyleIdx="1" presStyleCnt="4">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dgm:spPr/>
    </dgm:pt>
    <dgm:pt modelId="{3287C711-09C1-47F4-9A59-F2DE2A83CBA5}" type="pres">
      <dgm:prSet presAssocID="{F8FB1AE1-7950-4301-88C4-3D45B2DAEABD}" presName="txNode" presStyleLbl="fgAcc1" presStyleIdx="2" presStyleCnt="4">
        <dgm:presLayoutVars>
          <dgm:bulletEnabled val="1"/>
        </dgm:presLayoutVars>
      </dgm:prSet>
      <dgm:spPr/>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dgm:spPr/>
    </dgm:pt>
    <dgm:pt modelId="{6A304773-9EB8-4E73-8888-D75C2036D148}" type="pres">
      <dgm:prSet presAssocID="{B7F213D6-AC1C-4269-8455-91A2A9931F05}" presName="txNode" presStyleLbl="fgAcc1" presStyleIdx="3" presStyleCnt="4">
        <dgm:presLayoutVars>
          <dgm:bulletEnabled val="1"/>
        </dgm:presLayoutVars>
      </dgm:prSet>
      <dgm:spPr/>
    </dgm:pt>
  </dgm:ptLst>
  <dgm:cxnLst>
    <dgm:cxn modelId="{49389629-C342-4310-974D-8F29AC80DB4A}" type="presOf" srcId="{F8FB1AE1-7950-4301-88C4-3D45B2DAEABD}" destId="{3287C711-09C1-47F4-9A59-F2DE2A83CBA5}" srcOrd="0" destOrd="0" presId="urn:microsoft.com/office/officeart/2005/8/layout/chevronAccent+Icon"/>
    <dgm:cxn modelId="{2029BA2A-2457-4A98-99FA-B61D86B6DFC0}" srcId="{4E91585B-FD9B-4FDC-940E-F16B188611DF}" destId="{B7F213D6-AC1C-4269-8455-91A2A9931F05}" srcOrd="3" destOrd="0" parTransId="{3D956855-F314-45DD-A7E4-9DA3886AB7CC}" sibTransId="{D614A336-5FF3-4391-AE65-C801E6B1982D}"/>
    <dgm:cxn modelId="{42307F2D-F814-465A-A0FC-18F165DDDF27}" type="presOf" srcId="{2B0D741D-EB87-4383-BCA6-9A64848CD872}" destId="{3287C711-09C1-47F4-9A59-F2DE2A83CBA5}" srcOrd="0" destOrd="1" presId="urn:microsoft.com/office/officeart/2005/8/layout/chevronAccent+Icon"/>
    <dgm:cxn modelId="{ACFD0A30-8F4E-4F8F-83BD-6B1071B359A6}" type="presOf" srcId="{67A02677-135E-4B0F-BC35-8E5F1E51F9A6}" destId="{6A304773-9EB8-4E73-8888-D75C2036D148}" srcOrd="0" destOrd="1" presId="urn:microsoft.com/office/officeart/2005/8/layout/chevronAccent+Icon"/>
    <dgm:cxn modelId="{8DAA4B39-AF8F-4F9A-90C7-8D44C750DA96}" srcId="{3D196BA1-8327-42F7-B9E5-87D503CB93F4}" destId="{82D8FC0B-BF2D-40D0-8601-CFE56FD67B92}" srcOrd="0" destOrd="0" parTransId="{3F6E66F8-3F0A-4E92-84F6-1A9E7ED94FBF}" sibTransId="{020A973A-613B-4F38-9A1E-085548B6DF68}"/>
    <dgm:cxn modelId="{D14BB740-54F2-4206-9DB4-DD9C51FF3ABE}" type="presOf" srcId="{4C944641-FCF5-4AD8-B261-60AA0024A79E}" destId="{A9EA7C76-27AE-4735-BCE5-63AC65591A0F}" srcOrd="0" destOrd="0" presId="urn:microsoft.com/office/officeart/2005/8/layout/chevronAccent+Icon"/>
    <dgm:cxn modelId="{3034C04C-4B99-4452-89EF-B3C28EEE5939}" srcId="{4E91585B-FD9B-4FDC-940E-F16B188611DF}" destId="{3D196BA1-8327-42F7-B9E5-87D503CB93F4}" srcOrd="0" destOrd="0" parTransId="{A2507B0B-8670-490A-A262-42446148EFC1}" sibTransId="{2F8CDDFD-859D-49A6-83DB-88370576A339}"/>
    <dgm:cxn modelId="{B20B877B-28D3-4AE4-B151-2E6BB83A2BAF}" srcId="{F8FB1AE1-7950-4301-88C4-3D45B2DAEABD}" destId="{2B0D741D-EB87-4383-BCA6-9A64848CD872}" srcOrd="0" destOrd="0" parTransId="{D7AE170C-5D08-45BE-B66C-ADCCEA2B6070}" sibTransId="{C9E91C8C-F01A-4A22-961D-58CB0B96BE74}"/>
    <dgm:cxn modelId="{71DF218E-037B-4DC0-A6DE-BE09006DC683}" srcId="{B7F213D6-AC1C-4269-8455-91A2A9931F05}" destId="{67A02677-135E-4B0F-BC35-8E5F1E51F9A6}" srcOrd="0" destOrd="0" parTransId="{ECA723FB-08BB-4F59-8B80-29F6E90B7D83}" sibTransId="{5114D3EC-BCB3-4290-900A-CD5F9605A204}"/>
    <dgm:cxn modelId="{0ED7A59D-F571-4C70-BC73-16374553CA58}" type="presOf" srcId="{E8D8B103-69EC-4511-8358-B6CC928047DB}" destId="{A9EA7C76-27AE-4735-BCE5-63AC65591A0F}" srcOrd="0" destOrd="1"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E28F99C8-4840-4803-9B93-FC60632C0406}" type="presOf" srcId="{82D8FC0B-BF2D-40D0-8601-CFE56FD67B92}" destId="{73A53A56-C7DC-4AAC-A87E-DB3D1036D1EE}"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0BC418DD-0307-45EC-AB6B-3B765E27B354}" type="presOf" srcId="{4E91585B-FD9B-4FDC-940E-F16B188611DF}" destId="{03C1E04F-85F6-40B3-A0F3-213FB8AE107E}" srcOrd="0" destOrd="0" presId="urn:microsoft.com/office/officeart/2005/8/layout/chevronAccent+Icon"/>
    <dgm:cxn modelId="{9F9815ED-458E-4413-BBD9-5AA96F00EDA8}" type="presOf" srcId="{B7F213D6-AC1C-4269-8455-91A2A9931F05}" destId="{6A304773-9EB8-4E73-8888-D75C2036D148}" srcOrd="0" destOrd="0" presId="urn:microsoft.com/office/officeart/2005/8/layout/chevronAccent+Icon"/>
    <dgm:cxn modelId="{71E077FD-77A0-4218-96A2-232E48796826}" type="presOf" srcId="{3D196BA1-8327-42F7-B9E5-87D503CB93F4}" destId="{73A53A56-C7DC-4AAC-A87E-DB3D1036D1EE}" srcOrd="0" destOrd="0" presId="urn:microsoft.com/office/officeart/2005/8/layout/chevronAccent+Icon"/>
    <dgm:cxn modelId="{7681925B-DCA2-4235-8C1F-A2F47F135D4F}" type="presParOf" srcId="{03C1E04F-85F6-40B3-A0F3-213FB8AE107E}" destId="{A5DD43A9-1DAF-4AF8-B93F-002231B340F4}" srcOrd="0" destOrd="0" presId="urn:microsoft.com/office/officeart/2005/8/layout/chevronAccent+Icon"/>
    <dgm:cxn modelId="{453433A2-52BB-45E6-865E-7A9A56B82E23}" type="presParOf" srcId="{A5DD43A9-1DAF-4AF8-B93F-002231B340F4}" destId="{F1B29D40-6158-4812-B2C1-953BF9959822}" srcOrd="0" destOrd="0" presId="urn:microsoft.com/office/officeart/2005/8/layout/chevronAccent+Icon"/>
    <dgm:cxn modelId="{F180A7DD-2C03-41A3-A5C5-5C481A8399EF}" type="presParOf" srcId="{A5DD43A9-1DAF-4AF8-B93F-002231B340F4}" destId="{73A53A56-C7DC-4AAC-A87E-DB3D1036D1EE}" srcOrd="1" destOrd="0" presId="urn:microsoft.com/office/officeart/2005/8/layout/chevronAccent+Icon"/>
    <dgm:cxn modelId="{0DA8E18B-F11E-4A77-82F2-C0F1F4C03787}" type="presParOf" srcId="{03C1E04F-85F6-40B3-A0F3-213FB8AE107E}" destId="{8B17F3B4-600A-4CE5-A22F-67422DEA3775}" srcOrd="1" destOrd="0" presId="urn:microsoft.com/office/officeart/2005/8/layout/chevronAccent+Icon"/>
    <dgm:cxn modelId="{C21E9893-34E4-4D6D-98A5-8EC0F1967E97}" type="presParOf" srcId="{03C1E04F-85F6-40B3-A0F3-213FB8AE107E}" destId="{269B63CB-5ED7-42FC-B24E-49B9E6479AD2}" srcOrd="2" destOrd="0" presId="urn:microsoft.com/office/officeart/2005/8/layout/chevronAccent+Icon"/>
    <dgm:cxn modelId="{30FF3382-49D7-4ED7-9ED2-5AA086A4D125}" type="presParOf" srcId="{269B63CB-5ED7-42FC-B24E-49B9E6479AD2}" destId="{A33B6407-611A-47C1-8F11-11F4B43E3BA6}" srcOrd="0" destOrd="0" presId="urn:microsoft.com/office/officeart/2005/8/layout/chevronAccent+Icon"/>
    <dgm:cxn modelId="{FA6AB1F2-32EA-4966-BA56-E149FDFA4FE3}" type="presParOf" srcId="{269B63CB-5ED7-42FC-B24E-49B9E6479AD2}" destId="{A9EA7C76-27AE-4735-BCE5-63AC65591A0F}" srcOrd="1" destOrd="0" presId="urn:microsoft.com/office/officeart/2005/8/layout/chevronAccent+Icon"/>
    <dgm:cxn modelId="{86199E1D-32B0-4545-8D32-9FAA17A74BB6}" type="presParOf" srcId="{03C1E04F-85F6-40B3-A0F3-213FB8AE107E}" destId="{295420C1-1D20-4824-A2A2-917C15D92A2B}" srcOrd="3" destOrd="0" presId="urn:microsoft.com/office/officeart/2005/8/layout/chevronAccent+Icon"/>
    <dgm:cxn modelId="{5D7D548E-6BAA-4483-B4C1-0EF5273CDE10}" type="presParOf" srcId="{03C1E04F-85F6-40B3-A0F3-213FB8AE107E}" destId="{48E6F5D5-9146-43D5-BB44-65B9F611FA24}" srcOrd="4" destOrd="0" presId="urn:microsoft.com/office/officeart/2005/8/layout/chevronAccent+Icon"/>
    <dgm:cxn modelId="{C6CF56B4-6F63-478A-8B0A-DA7D61232231}" type="presParOf" srcId="{48E6F5D5-9146-43D5-BB44-65B9F611FA24}" destId="{8A97269C-C120-4B0D-8241-794015A53C15}" srcOrd="0" destOrd="0" presId="urn:microsoft.com/office/officeart/2005/8/layout/chevronAccent+Icon"/>
    <dgm:cxn modelId="{59C2EC51-7D1E-4035-9D89-FAD0AD345D67}" type="presParOf" srcId="{48E6F5D5-9146-43D5-BB44-65B9F611FA24}" destId="{3287C711-09C1-47F4-9A59-F2DE2A83CBA5}" srcOrd="1" destOrd="0" presId="urn:microsoft.com/office/officeart/2005/8/layout/chevronAccent+Icon"/>
    <dgm:cxn modelId="{6B85A956-80B8-4A01-8D80-01295DC3CAD2}" type="presParOf" srcId="{03C1E04F-85F6-40B3-A0F3-213FB8AE107E}" destId="{7662593A-0DBA-4DD1-9B80-A9CDE3EEA36F}" srcOrd="5" destOrd="0" presId="urn:microsoft.com/office/officeart/2005/8/layout/chevronAccent+Icon"/>
    <dgm:cxn modelId="{6F2A5FD8-6E1B-40FA-9282-17028E4FE322}" type="presParOf" srcId="{03C1E04F-85F6-40B3-A0F3-213FB8AE107E}" destId="{8EC6BC53-5DB8-4769-9D7D-706542416C7F}" srcOrd="6" destOrd="0" presId="urn:microsoft.com/office/officeart/2005/8/layout/chevronAccent+Icon"/>
    <dgm:cxn modelId="{DEAE862E-9917-429F-B265-F75A3161E95A}" type="presParOf" srcId="{8EC6BC53-5DB8-4769-9D7D-706542416C7F}" destId="{2E5F26DE-5046-425E-8CE5-81AABA87F06B}" srcOrd="0" destOrd="0" presId="urn:microsoft.com/office/officeart/2005/8/layout/chevronAccent+Icon"/>
    <dgm:cxn modelId="{DB84F00F-B337-457B-B919-2F8BC8676F97}" type="presParOf" srcId="{8EC6BC53-5DB8-4769-9D7D-706542416C7F}" destId="{6A304773-9EB8-4E73-8888-D75C2036D1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4539135" y="1119976"/>
          <a:ext cx="215426" cy="943773"/>
        </a:xfrm>
        <a:custGeom>
          <a:avLst/>
          <a:gdLst/>
          <a:ahLst/>
          <a:cxnLst/>
          <a:rect l="0" t="0" r="0" b="0"/>
          <a:pathLst>
            <a:path>
              <a:moveTo>
                <a:pt x="215426" y="0"/>
              </a:moveTo>
              <a:lnTo>
                <a:pt x="215426" y="943773"/>
              </a:lnTo>
              <a:lnTo>
                <a:pt x="0" y="943773"/>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B701E-731A-4119-97E9-BE8C6970B14F}">
      <dsp:nvSpPr>
        <dsp:cNvPr id="0" name=""/>
        <dsp:cNvSpPr/>
      </dsp:nvSpPr>
      <dsp:spPr>
        <a:xfrm>
          <a:off x="4754562" y="1119976"/>
          <a:ext cx="3723802" cy="1887547"/>
        </a:xfrm>
        <a:custGeom>
          <a:avLst/>
          <a:gdLst/>
          <a:ahLst/>
          <a:cxnLst/>
          <a:rect l="0" t="0" r="0" b="0"/>
          <a:pathLst>
            <a:path>
              <a:moveTo>
                <a:pt x="0" y="0"/>
              </a:moveTo>
              <a:lnTo>
                <a:pt x="0" y="1672120"/>
              </a:lnTo>
              <a:lnTo>
                <a:pt x="3723802" y="1672120"/>
              </a:lnTo>
              <a:lnTo>
                <a:pt x="3723802" y="1887547"/>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B14CF-3AAB-49BF-A348-8C10128F63F4}">
      <dsp:nvSpPr>
        <dsp:cNvPr id="0" name=""/>
        <dsp:cNvSpPr/>
      </dsp:nvSpPr>
      <dsp:spPr>
        <a:xfrm>
          <a:off x="4754562" y="1119976"/>
          <a:ext cx="1241267" cy="1887547"/>
        </a:xfrm>
        <a:custGeom>
          <a:avLst/>
          <a:gdLst/>
          <a:ahLst/>
          <a:cxnLst/>
          <a:rect l="0" t="0" r="0" b="0"/>
          <a:pathLst>
            <a:path>
              <a:moveTo>
                <a:pt x="0" y="0"/>
              </a:moveTo>
              <a:lnTo>
                <a:pt x="0" y="1672120"/>
              </a:lnTo>
              <a:lnTo>
                <a:pt x="1241267" y="1672120"/>
              </a:lnTo>
              <a:lnTo>
                <a:pt x="1241267" y="1887547"/>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27310-186D-41EB-B0D9-B311379F2447}">
      <dsp:nvSpPr>
        <dsp:cNvPr id="0" name=""/>
        <dsp:cNvSpPr/>
      </dsp:nvSpPr>
      <dsp:spPr>
        <a:xfrm>
          <a:off x="3513294" y="1119976"/>
          <a:ext cx="1241267" cy="1887547"/>
        </a:xfrm>
        <a:custGeom>
          <a:avLst/>
          <a:gdLst/>
          <a:ahLst/>
          <a:cxnLst/>
          <a:rect l="0" t="0" r="0" b="0"/>
          <a:pathLst>
            <a:path>
              <a:moveTo>
                <a:pt x="1241267" y="0"/>
              </a:moveTo>
              <a:lnTo>
                <a:pt x="1241267" y="1672120"/>
              </a:lnTo>
              <a:lnTo>
                <a:pt x="0" y="1672120"/>
              </a:lnTo>
              <a:lnTo>
                <a:pt x="0" y="1887547"/>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1030759" y="1119976"/>
          <a:ext cx="3723802" cy="1887547"/>
        </a:xfrm>
        <a:custGeom>
          <a:avLst/>
          <a:gdLst/>
          <a:ahLst/>
          <a:cxnLst/>
          <a:rect l="0" t="0" r="0" b="0"/>
          <a:pathLst>
            <a:path>
              <a:moveTo>
                <a:pt x="3723802" y="0"/>
              </a:moveTo>
              <a:lnTo>
                <a:pt x="3723802" y="1672120"/>
              </a:lnTo>
              <a:lnTo>
                <a:pt x="0" y="1672120"/>
              </a:lnTo>
              <a:lnTo>
                <a:pt x="0" y="1887547"/>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3728721" y="94135"/>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Project Manager</a:t>
          </a:r>
        </a:p>
      </dsp:txBody>
      <dsp:txXfrm>
        <a:off x="3728721" y="94135"/>
        <a:ext cx="2051681" cy="1025840"/>
      </dsp:txXfrm>
    </dsp:sp>
    <dsp:sp modelId="{7174A553-29A2-4360-80CF-40A80BE1E5E1}">
      <dsp:nvSpPr>
        <dsp:cNvPr id="0" name=""/>
        <dsp:cNvSpPr/>
      </dsp:nvSpPr>
      <dsp:spPr>
        <a:xfrm>
          <a:off x="4918" y="3007523"/>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Member Role</a:t>
          </a:r>
        </a:p>
      </dsp:txBody>
      <dsp:txXfrm>
        <a:off x="4918" y="3007523"/>
        <a:ext cx="2051681" cy="1025840"/>
      </dsp:txXfrm>
    </dsp:sp>
    <dsp:sp modelId="{08335018-97AA-460E-A117-81DBA3DD3BA6}">
      <dsp:nvSpPr>
        <dsp:cNvPr id="0" name=""/>
        <dsp:cNvSpPr/>
      </dsp:nvSpPr>
      <dsp:spPr>
        <a:xfrm>
          <a:off x="2487453" y="3007523"/>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Member Role</a:t>
          </a:r>
        </a:p>
      </dsp:txBody>
      <dsp:txXfrm>
        <a:off x="2487453" y="3007523"/>
        <a:ext cx="2051681" cy="1025840"/>
      </dsp:txXfrm>
    </dsp:sp>
    <dsp:sp modelId="{57DA3771-BFCF-450F-AC08-0C13953670E4}">
      <dsp:nvSpPr>
        <dsp:cNvPr id="0" name=""/>
        <dsp:cNvSpPr/>
      </dsp:nvSpPr>
      <dsp:spPr>
        <a:xfrm>
          <a:off x="4969989" y="3007523"/>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Member Role</a:t>
          </a:r>
        </a:p>
      </dsp:txBody>
      <dsp:txXfrm>
        <a:off x="4969989" y="3007523"/>
        <a:ext cx="2051681" cy="1025840"/>
      </dsp:txXfrm>
    </dsp:sp>
    <dsp:sp modelId="{95F76DE9-F993-4C08-8EB9-2BBE7C2B73FA}">
      <dsp:nvSpPr>
        <dsp:cNvPr id="0" name=""/>
        <dsp:cNvSpPr/>
      </dsp:nvSpPr>
      <dsp:spPr>
        <a:xfrm>
          <a:off x="7452524" y="3007523"/>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Member Role</a:t>
          </a:r>
        </a:p>
      </dsp:txBody>
      <dsp:txXfrm>
        <a:off x="7452524" y="3007523"/>
        <a:ext cx="2051681" cy="1025840"/>
      </dsp:txXfrm>
    </dsp:sp>
    <dsp:sp modelId="{940E95D1-7142-4E02-A0BE-B91C30369A64}">
      <dsp:nvSpPr>
        <dsp:cNvPr id="0" name=""/>
        <dsp:cNvSpPr/>
      </dsp:nvSpPr>
      <dsp:spPr>
        <a:xfrm>
          <a:off x="2487453" y="1550829"/>
          <a:ext cx="2051681" cy="102584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[Full Name] Administrative Assistant</a:t>
          </a:r>
        </a:p>
      </dsp:txBody>
      <dsp:txXfrm>
        <a:off x="2487453" y="1550829"/>
        <a:ext cx="2051681" cy="1025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3772"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People</a:t>
          </a:r>
        </a:p>
      </dsp:txBody>
      <dsp:txXfrm>
        <a:off x="3772" y="0"/>
        <a:ext cx="1490443" cy="1238250"/>
      </dsp:txXfrm>
    </dsp:sp>
    <dsp:sp modelId="{A8FD0D76-AFC6-4802-9090-E980FDBECC91}">
      <dsp:nvSpPr>
        <dsp:cNvPr id="0" name=""/>
        <dsp:cNvSpPr/>
      </dsp:nvSpPr>
      <dsp:spPr>
        <a:xfrm>
          <a:off x="152816"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Resource 1</a:t>
          </a:r>
          <a:br>
            <a:rPr lang="en-US" sz="1700" kern="1200" dirty="0"/>
          </a:br>
          <a:r>
            <a:rPr lang="en-US" sz="1700" kern="1200" dirty="0"/>
            <a:t>Resource 2</a:t>
          </a:r>
          <a:br>
            <a:rPr lang="en-US" sz="1700" kern="1200" dirty="0"/>
          </a:br>
          <a:r>
            <a:rPr lang="en-US" sz="1700" kern="1200" dirty="0"/>
            <a:t>Resource 3</a:t>
          </a:r>
          <a:br>
            <a:rPr lang="en-US" sz="1700" kern="1200" dirty="0"/>
          </a:br>
          <a:r>
            <a:rPr lang="en-US" sz="1700" kern="1200" dirty="0"/>
            <a:t>Resource 4</a:t>
          </a:r>
        </a:p>
      </dsp:txBody>
      <dsp:txXfrm>
        <a:off x="187739" y="1274382"/>
        <a:ext cx="1122509" cy="1174651"/>
      </dsp:txXfrm>
    </dsp:sp>
    <dsp:sp modelId="{D88EF221-1E19-407F-A109-45D126E6B0AD}">
      <dsp:nvSpPr>
        <dsp:cNvPr id="0" name=""/>
        <dsp:cNvSpPr/>
      </dsp:nvSpPr>
      <dsp:spPr>
        <a:xfrm>
          <a:off x="152816"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187739" y="2710341"/>
        <a:ext cx="1122509" cy="1174651"/>
      </dsp:txXfrm>
    </dsp:sp>
    <dsp:sp modelId="{E7B9CF75-AF6A-4290-854A-077BB9A2D77C}">
      <dsp:nvSpPr>
        <dsp:cNvPr id="0" name=""/>
        <dsp:cNvSpPr/>
      </dsp:nvSpPr>
      <dsp:spPr>
        <a:xfrm>
          <a:off x="1605999"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Equipment</a:t>
          </a:r>
        </a:p>
      </dsp:txBody>
      <dsp:txXfrm>
        <a:off x="1605999" y="0"/>
        <a:ext cx="1490443" cy="1238250"/>
      </dsp:txXfrm>
    </dsp:sp>
    <dsp:sp modelId="{5CE69C38-1462-4F71-A252-F397C9008295}">
      <dsp:nvSpPr>
        <dsp:cNvPr id="0" name=""/>
        <dsp:cNvSpPr/>
      </dsp:nvSpPr>
      <dsp:spPr>
        <a:xfrm>
          <a:off x="1755044"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Resource 1</a:t>
          </a:r>
          <a:br>
            <a:rPr lang="en-US" sz="1700" kern="1200" dirty="0"/>
          </a:br>
          <a:r>
            <a:rPr lang="en-US" sz="1700" kern="1200" dirty="0"/>
            <a:t>Resource 2</a:t>
          </a:r>
          <a:br>
            <a:rPr lang="en-US" sz="1700" kern="1200" dirty="0"/>
          </a:br>
          <a:r>
            <a:rPr lang="en-US" sz="1700" kern="1200" dirty="0"/>
            <a:t>Resource 3</a:t>
          </a:r>
          <a:br>
            <a:rPr lang="en-US" sz="1700" kern="1200" dirty="0"/>
          </a:br>
          <a:r>
            <a:rPr lang="en-US" sz="1700" kern="1200" dirty="0"/>
            <a:t>Resource 4</a:t>
          </a:r>
        </a:p>
      </dsp:txBody>
      <dsp:txXfrm>
        <a:off x="1789967" y="1274382"/>
        <a:ext cx="1122509" cy="1174651"/>
      </dsp:txXfrm>
    </dsp:sp>
    <dsp:sp modelId="{BD436606-D1DD-4535-A521-C5E4F9743128}">
      <dsp:nvSpPr>
        <dsp:cNvPr id="0" name=""/>
        <dsp:cNvSpPr/>
      </dsp:nvSpPr>
      <dsp:spPr>
        <a:xfrm>
          <a:off x="1755044"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1789967" y="2710341"/>
        <a:ext cx="1122509" cy="1174651"/>
      </dsp:txXfrm>
    </dsp:sp>
    <dsp:sp modelId="{6E5A89BC-14D8-4DAA-BBC1-B070DD5BD626}">
      <dsp:nvSpPr>
        <dsp:cNvPr id="0" name=""/>
        <dsp:cNvSpPr/>
      </dsp:nvSpPr>
      <dsp:spPr>
        <a:xfrm>
          <a:off x="3208226"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Locations</a:t>
          </a:r>
        </a:p>
      </dsp:txBody>
      <dsp:txXfrm>
        <a:off x="3208226" y="0"/>
        <a:ext cx="1490443" cy="1238250"/>
      </dsp:txXfrm>
    </dsp:sp>
    <dsp:sp modelId="{85B657F5-5C9C-42F8-A245-10BA7A824404}">
      <dsp:nvSpPr>
        <dsp:cNvPr id="0" name=""/>
        <dsp:cNvSpPr/>
      </dsp:nvSpPr>
      <dsp:spPr>
        <a:xfrm>
          <a:off x="3357271"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Resource 1</a:t>
          </a:r>
          <a:br>
            <a:rPr lang="en-US" sz="1700" kern="1200"/>
          </a:br>
          <a:r>
            <a:rPr lang="en-US" sz="1700" kern="1200"/>
            <a:t>Resource 2</a:t>
          </a:r>
          <a:br>
            <a:rPr lang="en-US" sz="1700" kern="1200"/>
          </a:br>
          <a:r>
            <a:rPr lang="en-US" sz="1700" kern="1200"/>
            <a:t>Resource 3</a:t>
          </a:r>
          <a:br>
            <a:rPr lang="en-US" sz="1700" kern="1200"/>
          </a:br>
          <a:r>
            <a:rPr lang="en-US" sz="1700" kern="1200"/>
            <a:t>Resource 4</a:t>
          </a:r>
          <a:endParaRPr lang="en-US" sz="1700" kern="1200" dirty="0"/>
        </a:p>
      </dsp:txBody>
      <dsp:txXfrm>
        <a:off x="3392194" y="1274382"/>
        <a:ext cx="1122509" cy="1174651"/>
      </dsp:txXfrm>
    </dsp:sp>
    <dsp:sp modelId="{51239DC3-E9A2-43DA-8F69-23A0808C5F7B}">
      <dsp:nvSpPr>
        <dsp:cNvPr id="0" name=""/>
        <dsp:cNvSpPr/>
      </dsp:nvSpPr>
      <dsp:spPr>
        <a:xfrm>
          <a:off x="3357271"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3392194" y="2710341"/>
        <a:ext cx="1122509" cy="1174651"/>
      </dsp:txXfrm>
    </dsp:sp>
    <dsp:sp modelId="{DFC8EC82-A76D-41CD-A597-E02C5F5CBEEE}">
      <dsp:nvSpPr>
        <dsp:cNvPr id="0" name=""/>
        <dsp:cNvSpPr/>
      </dsp:nvSpPr>
      <dsp:spPr>
        <a:xfrm>
          <a:off x="4810454"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Outside Services</a:t>
          </a:r>
        </a:p>
      </dsp:txBody>
      <dsp:txXfrm>
        <a:off x="4810454" y="0"/>
        <a:ext cx="1490443" cy="1238250"/>
      </dsp:txXfrm>
    </dsp:sp>
    <dsp:sp modelId="{EF50A355-5315-401C-A8B8-05A2B4F30FE3}">
      <dsp:nvSpPr>
        <dsp:cNvPr id="0" name=""/>
        <dsp:cNvSpPr/>
      </dsp:nvSpPr>
      <dsp:spPr>
        <a:xfrm>
          <a:off x="4959498"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Resource 1</a:t>
          </a:r>
          <a:br>
            <a:rPr lang="en-US" sz="1700" kern="1200"/>
          </a:br>
          <a:r>
            <a:rPr lang="en-US" sz="1700" kern="1200"/>
            <a:t>Resource 2</a:t>
          </a:r>
          <a:br>
            <a:rPr lang="en-US" sz="1700" kern="1200"/>
          </a:br>
          <a:r>
            <a:rPr lang="en-US" sz="1700" kern="1200"/>
            <a:t>Resource 3</a:t>
          </a:r>
          <a:br>
            <a:rPr lang="en-US" sz="1700" kern="1200"/>
          </a:br>
          <a:r>
            <a:rPr lang="en-US" sz="1700" kern="1200"/>
            <a:t>Resource 4</a:t>
          </a:r>
          <a:endParaRPr lang="en-US" sz="1700" kern="1200" dirty="0"/>
        </a:p>
      </dsp:txBody>
      <dsp:txXfrm>
        <a:off x="4994421" y="1274382"/>
        <a:ext cx="1122509" cy="1174651"/>
      </dsp:txXfrm>
    </dsp:sp>
    <dsp:sp modelId="{60B6E648-ADB0-4695-B9EA-290DF28C1E3A}">
      <dsp:nvSpPr>
        <dsp:cNvPr id="0" name=""/>
        <dsp:cNvSpPr/>
      </dsp:nvSpPr>
      <dsp:spPr>
        <a:xfrm>
          <a:off x="4959498"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4994421" y="2710341"/>
        <a:ext cx="1122509" cy="1174651"/>
      </dsp:txXfrm>
    </dsp:sp>
    <dsp:sp modelId="{B7745507-FF48-4A3D-94B6-C22B44E66409}">
      <dsp:nvSpPr>
        <dsp:cNvPr id="0" name=""/>
        <dsp:cNvSpPr/>
      </dsp:nvSpPr>
      <dsp:spPr>
        <a:xfrm>
          <a:off x="6412681"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Manufacturing</a:t>
          </a:r>
        </a:p>
      </dsp:txBody>
      <dsp:txXfrm>
        <a:off x="6412681" y="0"/>
        <a:ext cx="1490443" cy="1238250"/>
      </dsp:txXfrm>
    </dsp:sp>
    <dsp:sp modelId="{E9562205-A509-4BB9-93FE-4A2A129662F8}">
      <dsp:nvSpPr>
        <dsp:cNvPr id="0" name=""/>
        <dsp:cNvSpPr/>
      </dsp:nvSpPr>
      <dsp:spPr>
        <a:xfrm>
          <a:off x="6561725"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Resource 1</a:t>
          </a:r>
          <a:br>
            <a:rPr lang="en-US" sz="1700" kern="1200"/>
          </a:br>
          <a:r>
            <a:rPr lang="en-US" sz="1700" kern="1200"/>
            <a:t>Resource 2</a:t>
          </a:r>
          <a:br>
            <a:rPr lang="en-US" sz="1700" kern="1200"/>
          </a:br>
          <a:r>
            <a:rPr lang="en-US" sz="1700" kern="1200"/>
            <a:t>Resource 3</a:t>
          </a:r>
          <a:br>
            <a:rPr lang="en-US" sz="1700" kern="1200"/>
          </a:br>
          <a:r>
            <a:rPr lang="en-US" sz="1700" kern="1200"/>
            <a:t>Resource 4</a:t>
          </a:r>
          <a:endParaRPr lang="en-US" sz="1700" kern="1200" dirty="0"/>
        </a:p>
      </dsp:txBody>
      <dsp:txXfrm>
        <a:off x="6596648" y="1274382"/>
        <a:ext cx="1122509" cy="1174651"/>
      </dsp:txXfrm>
    </dsp:sp>
    <dsp:sp modelId="{B73DEB73-79BB-4F9E-967F-68A26D38A128}">
      <dsp:nvSpPr>
        <dsp:cNvPr id="0" name=""/>
        <dsp:cNvSpPr/>
      </dsp:nvSpPr>
      <dsp:spPr>
        <a:xfrm>
          <a:off x="6561725"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6596648" y="2710341"/>
        <a:ext cx="1122509" cy="1174651"/>
      </dsp:txXfrm>
    </dsp:sp>
    <dsp:sp modelId="{D473E531-D125-469C-87A6-33F7D5E8F115}">
      <dsp:nvSpPr>
        <dsp:cNvPr id="0" name=""/>
        <dsp:cNvSpPr/>
      </dsp:nvSpPr>
      <dsp:spPr>
        <a:xfrm>
          <a:off x="8014908"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Sales</a:t>
          </a:r>
        </a:p>
      </dsp:txBody>
      <dsp:txXfrm>
        <a:off x="8014908" y="0"/>
        <a:ext cx="1490443" cy="1238250"/>
      </dsp:txXfrm>
    </dsp:sp>
    <dsp:sp modelId="{F542268E-C995-45FF-9CF3-9C7C99773B2D}">
      <dsp:nvSpPr>
        <dsp:cNvPr id="0" name=""/>
        <dsp:cNvSpPr/>
      </dsp:nvSpPr>
      <dsp:spPr>
        <a:xfrm>
          <a:off x="8163952"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Resource 1</a:t>
          </a:r>
          <a:br>
            <a:rPr lang="en-US" sz="1700" kern="1200"/>
          </a:br>
          <a:r>
            <a:rPr lang="en-US" sz="1700" kern="1200"/>
            <a:t>Resource 2</a:t>
          </a:r>
          <a:br>
            <a:rPr lang="en-US" sz="1700" kern="1200"/>
          </a:br>
          <a:r>
            <a:rPr lang="en-US" sz="1700" kern="1200"/>
            <a:t>Resource 3</a:t>
          </a:r>
          <a:br>
            <a:rPr lang="en-US" sz="1700" kern="1200"/>
          </a:br>
          <a:r>
            <a:rPr lang="en-US" sz="1700" kern="1200"/>
            <a:t>Resource 4</a:t>
          </a:r>
          <a:endParaRPr lang="en-US" sz="1700" kern="1200" dirty="0"/>
        </a:p>
      </dsp:txBody>
      <dsp:txXfrm>
        <a:off x="8198875" y="1274382"/>
        <a:ext cx="1122509" cy="1174651"/>
      </dsp:txXfrm>
    </dsp:sp>
    <dsp:sp modelId="{784606F8-6B08-4F32-B104-EEE71C2B2615}">
      <dsp:nvSpPr>
        <dsp:cNvPr id="0" name=""/>
        <dsp:cNvSpPr/>
      </dsp:nvSpPr>
      <dsp:spPr>
        <a:xfrm>
          <a:off x="8163952"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Notes</a:t>
          </a:r>
        </a:p>
      </dsp:txBody>
      <dsp:txXfrm>
        <a:off x="8198875" y="2710341"/>
        <a:ext cx="1122509" cy="1174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448"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562737"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Milestone 1</a:t>
          </a:r>
        </a:p>
        <a:p>
          <a:pPr marL="114300" lvl="1" indent="-114300" algn="l" defTabSz="577850">
            <a:lnSpc>
              <a:spcPct val="90000"/>
            </a:lnSpc>
            <a:spcBef>
              <a:spcPct val="0"/>
            </a:spcBef>
            <a:spcAft>
              <a:spcPct val="15000"/>
            </a:spcAft>
            <a:buChar char="•"/>
          </a:pPr>
          <a:r>
            <a:rPr lang="en-US" sz="1300" kern="1200" dirty="0"/>
            <a:t>Date</a:t>
          </a:r>
        </a:p>
      </dsp:txBody>
      <dsp:txXfrm>
        <a:off x="586406" y="1784372"/>
        <a:ext cx="1720579" cy="760786"/>
      </dsp:txXfrm>
    </dsp:sp>
    <dsp:sp modelId="{A33B6407-611A-47C1-8F11-11F4B43E3BA6}">
      <dsp:nvSpPr>
        <dsp:cNvPr id="0" name=""/>
        <dsp:cNvSpPr/>
      </dsp:nvSpPr>
      <dsp:spPr>
        <a:xfrm>
          <a:off x="2395788"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2954078"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Milestone 2</a:t>
          </a:r>
        </a:p>
        <a:p>
          <a:pPr marL="114300" lvl="1" indent="-114300" algn="l" defTabSz="577850">
            <a:lnSpc>
              <a:spcPct val="90000"/>
            </a:lnSpc>
            <a:spcBef>
              <a:spcPct val="0"/>
            </a:spcBef>
            <a:spcAft>
              <a:spcPct val="15000"/>
            </a:spcAft>
            <a:buChar char="•"/>
          </a:pPr>
          <a:r>
            <a:rPr lang="en-US" sz="1300" kern="1200"/>
            <a:t>Date</a:t>
          </a:r>
          <a:endParaRPr lang="en-US" sz="1300" kern="1200" dirty="0"/>
        </a:p>
      </dsp:txBody>
      <dsp:txXfrm>
        <a:off x="2977747" y="1784372"/>
        <a:ext cx="1720579" cy="760786"/>
      </dsp:txXfrm>
    </dsp:sp>
    <dsp:sp modelId="{8A97269C-C120-4B0D-8241-794015A53C15}">
      <dsp:nvSpPr>
        <dsp:cNvPr id="0" name=""/>
        <dsp:cNvSpPr/>
      </dsp:nvSpPr>
      <dsp:spPr>
        <a:xfrm>
          <a:off x="4787129"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345419"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Milestone 3</a:t>
          </a:r>
        </a:p>
        <a:p>
          <a:pPr marL="114300" lvl="1" indent="-114300" algn="l" defTabSz="577850">
            <a:lnSpc>
              <a:spcPct val="90000"/>
            </a:lnSpc>
            <a:spcBef>
              <a:spcPct val="0"/>
            </a:spcBef>
            <a:spcAft>
              <a:spcPct val="15000"/>
            </a:spcAft>
            <a:buChar char="•"/>
          </a:pPr>
          <a:r>
            <a:rPr lang="en-US" sz="1300" kern="1200"/>
            <a:t>Date</a:t>
          </a:r>
          <a:endParaRPr lang="en-US" sz="1300" kern="1200" dirty="0"/>
        </a:p>
      </dsp:txBody>
      <dsp:txXfrm>
        <a:off x="5369088" y="1784372"/>
        <a:ext cx="1720579" cy="760786"/>
      </dsp:txXfrm>
    </dsp:sp>
    <dsp:sp modelId="{2E5F26DE-5046-425E-8CE5-81AABA87F06B}">
      <dsp:nvSpPr>
        <dsp:cNvPr id="0" name=""/>
        <dsp:cNvSpPr/>
      </dsp:nvSpPr>
      <dsp:spPr>
        <a:xfrm>
          <a:off x="7178470"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7736759"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Milestone 4</a:t>
          </a:r>
        </a:p>
        <a:p>
          <a:pPr marL="114300" lvl="1" indent="-114300" algn="l" defTabSz="577850">
            <a:lnSpc>
              <a:spcPct val="90000"/>
            </a:lnSpc>
            <a:spcBef>
              <a:spcPct val="0"/>
            </a:spcBef>
            <a:spcAft>
              <a:spcPct val="15000"/>
            </a:spcAft>
            <a:buChar char="•"/>
          </a:pPr>
          <a:r>
            <a:rPr lang="en-US" sz="1300" kern="1200" dirty="0"/>
            <a:t>Date</a:t>
          </a:r>
        </a:p>
      </dsp:txBody>
      <dsp:txXfrm>
        <a:off x="7760428" y="1784372"/>
        <a:ext cx="1720579" cy="7607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2021-03-06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2021-03-06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201511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1214956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2021-03-06</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2021-03-06</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2021-03-06</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2021-03-06</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2021-03-06</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2021-03-06</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2021-03-06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2021-03-06</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2021-03-06</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2021-03-06</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2021-03-06</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2021-03-06</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2021-03-06</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Project Plan</a:t>
            </a:r>
          </a:p>
        </p:txBody>
      </p:sp>
      <p:sp>
        <p:nvSpPr>
          <p:cNvPr id="4" name="Subtitle 3"/>
          <p:cNvSpPr>
            <a:spLocks noGrp="1"/>
          </p:cNvSpPr>
          <p:nvPr>
            <p:ph type="subTitle" idx="1"/>
          </p:nvPr>
        </p:nvSpPr>
        <p:spPr/>
        <p:txBody>
          <a:bodyPr/>
          <a:lstStyle/>
          <a:p>
            <a:r>
              <a:rPr lang="en-US" dirty="0"/>
              <a:t>Presenter Name | Company Name</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Analysis</a:t>
            </a:r>
            <a:endParaRPr lang="en-US" dirty="0"/>
          </a:p>
        </p:txBody>
      </p:sp>
      <p:graphicFrame>
        <p:nvGraphicFramePr>
          <p:cNvPr id="6" name="Content Placeholder 5" descr="Bar chart shows cost analysis, with y-axis displaying expenditure in currency and x-axis indicating the respective category in which the amount was spent"/>
          <p:cNvGraphicFramePr>
            <a:graphicFrameLocks noGrp="1"/>
          </p:cNvGraphicFramePr>
          <p:nvPr>
            <p:ph idx="1"/>
            <p:extLst>
              <p:ext uri="{D42A27DB-BD31-4B8C-83A1-F6EECF244321}">
                <p14:modId xmlns:p14="http://schemas.microsoft.com/office/powerpoint/2010/main" val="3649031955"/>
              </p:ext>
            </p:extLst>
          </p:nvPr>
        </p:nvGraphicFramePr>
        <p:xfrm>
          <a:off x="1341755" y="1905000"/>
          <a:ext cx="9509125" cy="4127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97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Schedule and Milestones</a:t>
            </a:r>
          </a:p>
        </p:txBody>
      </p:sp>
      <p:graphicFrame>
        <p:nvGraphicFramePr>
          <p:cNvPr id="4" name="Content Placeholder 3" descr="Chevron Access Process diagram showing 4 milestones from left to right with bullet points inside each milestone box."/>
          <p:cNvGraphicFramePr>
            <a:graphicFrameLocks noGrp="1"/>
          </p:cNvGraphicFramePr>
          <p:nvPr>
            <p:ph idx="1"/>
            <p:extLst>
              <p:ext uri="{D42A27DB-BD31-4B8C-83A1-F6EECF244321}">
                <p14:modId xmlns:p14="http://schemas.microsoft.com/office/powerpoint/2010/main" val="2911405056"/>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Risk Management Plan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890314"/>
              </p:ext>
            </p:extLst>
          </p:nvPr>
        </p:nvGraphicFramePr>
        <p:xfrm>
          <a:off x="1341438" y="1901825"/>
          <a:ext cx="9509125" cy="3522345"/>
        </p:xfrm>
        <a:graphic>
          <a:graphicData uri="http://schemas.openxmlformats.org/drawingml/2006/table">
            <a:tbl>
              <a:tblPr firstRow="1" bandRow="1">
                <a:tableStyleId>{793D81CF-94F2-401A-BA57-92F5A7B2D0C5}</a:tableStyleId>
              </a:tblPr>
              <a:tblGrid>
                <a:gridCol w="2392362">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773363">
                  <a:extLst>
                    <a:ext uri="{9D8B030D-6E8A-4147-A177-3AD203B41FA5}">
                      <a16:colId xmlns:a16="http://schemas.microsoft.com/office/drawing/2014/main" val="20004"/>
                    </a:ext>
                  </a:extLst>
                </a:gridCol>
              </a:tblGrid>
              <a:tr h="777875">
                <a:tc>
                  <a:txBody>
                    <a:bodyPr/>
                    <a:lstStyle/>
                    <a:p>
                      <a:pPr algn="l"/>
                      <a:r>
                        <a:rPr lang="en-US" dirty="0"/>
                        <a:t>Risk</a:t>
                      </a:r>
                    </a:p>
                  </a:txBody>
                  <a:tcPr anchor="ctr"/>
                </a:tc>
                <a:tc>
                  <a:txBody>
                    <a:bodyPr/>
                    <a:lstStyle/>
                    <a:p>
                      <a:pPr algn="ctr"/>
                      <a:r>
                        <a:rPr lang="en-US" dirty="0"/>
                        <a:t>Probability</a:t>
                      </a:r>
                    </a:p>
                  </a:txBody>
                  <a:tcPr anchor="ctr"/>
                </a:tc>
                <a:tc>
                  <a:txBody>
                    <a:bodyPr/>
                    <a:lstStyle/>
                    <a:p>
                      <a:pPr algn="ctr"/>
                      <a:r>
                        <a:rPr lang="en-US" dirty="0"/>
                        <a:t>Impact</a:t>
                      </a:r>
                    </a:p>
                  </a:txBody>
                  <a:tcPr anchor="ctr"/>
                </a:tc>
                <a:tc>
                  <a:txBody>
                    <a:bodyPr/>
                    <a:lstStyle/>
                    <a:p>
                      <a:pPr algn="ctr"/>
                      <a:r>
                        <a:rPr lang="en-US" dirty="0"/>
                        <a:t>Owner</a:t>
                      </a:r>
                    </a:p>
                  </a:txBody>
                  <a:tcPr anchor="ctr"/>
                </a:tc>
                <a:tc>
                  <a:txBody>
                    <a:bodyPr/>
                    <a:lstStyle/>
                    <a:p>
                      <a:pPr algn="ctr"/>
                      <a:r>
                        <a:rPr lang="en-US" dirty="0"/>
                        <a:t>Mitigation</a:t>
                      </a:r>
                      <a:r>
                        <a:rPr lang="en-US" baseline="0" dirty="0"/>
                        <a:t> Plan</a:t>
                      </a:r>
                      <a:endParaRPr lang="en-US" dirty="0"/>
                    </a:p>
                  </a:txBody>
                  <a:tcPr anchor="ctr"/>
                </a:tc>
                <a:extLst>
                  <a:ext uri="{0D108BD9-81ED-4DB2-BD59-A6C34878D82A}">
                    <a16:rowId xmlns:a16="http://schemas.microsoft.com/office/drawing/2014/main" val="10000"/>
                  </a:ext>
                </a:extLst>
              </a:tr>
              <a:tr h="777875">
                <a:tc>
                  <a:txBody>
                    <a:bodyPr/>
                    <a:lstStyle/>
                    <a:p>
                      <a:pPr algn="l"/>
                      <a:r>
                        <a:rPr lang="en-US" dirty="0"/>
                        <a:t>Budget cuts</a:t>
                      </a:r>
                      <a:r>
                        <a:rPr lang="en-US" baseline="0" dirty="0"/>
                        <a:t> may reduce staff, affecting project scope and schedule</a:t>
                      </a:r>
                      <a:endParaRPr lang="en-US" dirty="0"/>
                    </a:p>
                  </a:txBody>
                  <a:tcPr anchor="ctr"/>
                </a:tc>
                <a:tc>
                  <a:txBody>
                    <a:bodyPr/>
                    <a:lstStyle/>
                    <a:p>
                      <a:pPr algn="ctr"/>
                      <a:r>
                        <a:rPr lang="en-US" dirty="0"/>
                        <a:t>Medium</a:t>
                      </a:r>
                    </a:p>
                  </a:txBody>
                  <a:tcPr anchor="ctr"/>
                </a:tc>
                <a:tc>
                  <a:txBody>
                    <a:bodyPr/>
                    <a:lstStyle/>
                    <a:p>
                      <a:pPr algn="ctr"/>
                      <a:r>
                        <a:rPr lang="en-US" dirty="0"/>
                        <a:t>High</a:t>
                      </a:r>
                    </a:p>
                  </a:txBody>
                  <a:tcPr anchor="ctr"/>
                </a:tc>
                <a:tc>
                  <a:txBody>
                    <a:bodyPr/>
                    <a:lstStyle/>
                    <a:p>
                      <a:pPr algn="ctr"/>
                      <a:r>
                        <a:rPr lang="en-US" dirty="0"/>
                        <a:t>Project Manager</a:t>
                      </a:r>
                    </a:p>
                  </a:txBody>
                  <a:tcPr anchor="ctr"/>
                </a:tc>
                <a:tc>
                  <a:txBody>
                    <a:bodyPr/>
                    <a:lstStyle/>
                    <a:p>
                      <a:pPr algn="l"/>
                      <a:r>
                        <a:rPr lang="en-US" dirty="0"/>
                        <a:t>See appendix</a:t>
                      </a:r>
                      <a:r>
                        <a:rPr lang="en-US" baseline="0" dirty="0"/>
                        <a:t> for a phased implementation plan</a:t>
                      </a:r>
                      <a:endParaRPr lang="en-US" dirty="0"/>
                    </a:p>
                  </a:txBody>
                  <a:tcPr anchor="ctr"/>
                </a:tc>
                <a:extLst>
                  <a:ext uri="{0D108BD9-81ED-4DB2-BD59-A6C34878D82A}">
                    <a16:rowId xmlns:a16="http://schemas.microsoft.com/office/drawing/2014/main" val="10001"/>
                  </a:ext>
                </a:extLst>
              </a:tr>
              <a:tr h="777875">
                <a:tc>
                  <a:txBody>
                    <a:bodyPr/>
                    <a:lstStyle/>
                    <a:p>
                      <a:pPr algn="l"/>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l"/>
                      <a:endParaRPr lang="en-US" dirty="0"/>
                    </a:p>
                  </a:txBody>
                  <a:tcPr anchor="ctr"/>
                </a:tc>
                <a:extLst>
                  <a:ext uri="{0D108BD9-81ED-4DB2-BD59-A6C34878D82A}">
                    <a16:rowId xmlns:a16="http://schemas.microsoft.com/office/drawing/2014/main" val="10002"/>
                  </a:ext>
                </a:extLst>
              </a:tr>
              <a:tr h="777875">
                <a:tc>
                  <a:txBody>
                    <a:bodyPr/>
                    <a:lstStyle/>
                    <a:p>
                      <a:pPr algn="l"/>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l"/>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918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Quality Management and Performance Measures</a:t>
            </a:r>
            <a:endParaRPr lang="en-US" dirty="0"/>
          </a:p>
        </p:txBody>
      </p:sp>
      <p:sp>
        <p:nvSpPr>
          <p:cNvPr id="3" name="Content Placeholder 2"/>
          <p:cNvSpPr>
            <a:spLocks noGrp="1"/>
          </p:cNvSpPr>
          <p:nvPr>
            <p:ph idx="1"/>
          </p:nvPr>
        </p:nvSpPr>
        <p:spPr/>
        <p:txBody>
          <a:bodyPr/>
          <a:lstStyle/>
          <a:p>
            <a:r>
              <a:rPr lang="en-US" dirty="0"/>
              <a:t>Define quality management plans </a:t>
            </a:r>
          </a:p>
          <a:p>
            <a:r>
              <a:rPr lang="en-US" dirty="0"/>
              <a:t>How will you monitor and control costs?</a:t>
            </a:r>
          </a:p>
          <a:p>
            <a:r>
              <a:rPr lang="en-US" dirty="0"/>
              <a:t>How will you monitor and control schedule?</a:t>
            </a:r>
          </a:p>
        </p:txBody>
      </p:sp>
    </p:spTree>
    <p:extLst>
      <p:ext uri="{BB962C8B-B14F-4D97-AF65-F5344CB8AC3E}">
        <p14:creationId xmlns:p14="http://schemas.microsoft.com/office/powerpoint/2010/main" val="1585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sz="half" idx="1"/>
          </p:nvPr>
        </p:nvSpPr>
        <p:spPr/>
        <p:txBody>
          <a:bodyPr/>
          <a:lstStyle/>
          <a:p>
            <a:r>
              <a:rPr lang="en-US" dirty="0"/>
              <a:t>Reference supplementary materials and resources</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type="body" idx="1"/>
          </p:nvPr>
        </p:nvSpPr>
        <p:spPr/>
        <p:txBody>
          <a:bodyPr/>
          <a:lstStyle/>
          <a:p>
            <a:pPr lvl="0"/>
            <a:r>
              <a:rPr lang="en-US" dirty="0"/>
              <a:t>Brief description of the project</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lstStyle/>
          <a:p>
            <a:r>
              <a:rPr lang="en-US" dirty="0"/>
              <a:t>Describe the work to be accomplished</a:t>
            </a:r>
          </a:p>
          <a:p>
            <a:r>
              <a:rPr lang="en-US" dirty="0"/>
              <a:t>What’s the purpose or business need for this project?</a:t>
            </a:r>
          </a:p>
          <a:p>
            <a:r>
              <a:rPr lang="en-US" dirty="0"/>
              <a:t>Is there a relationship to other projects?</a:t>
            </a:r>
          </a:p>
          <a:p>
            <a:r>
              <a:rPr lang="en-US" dirty="0"/>
              <a:t>Who are the stakeholders?</a:t>
            </a:r>
          </a:p>
          <a:p>
            <a:r>
              <a:rPr lang="en-US" dirty="0"/>
              <a:t>What work is out of scope for this project?</a:t>
            </a:r>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Identify overall project objectives:</a:t>
            </a:r>
          </a:p>
          <a:p>
            <a:pPr lvl="1"/>
            <a:r>
              <a:rPr lang="en-US" dirty="0"/>
              <a:t>Technical objectives</a:t>
            </a:r>
          </a:p>
          <a:p>
            <a:pPr lvl="1"/>
            <a:r>
              <a:rPr lang="en-US" dirty="0"/>
              <a:t>Schedule objectives</a:t>
            </a:r>
          </a:p>
          <a:p>
            <a:pPr lvl="1"/>
            <a:r>
              <a:rPr lang="en-US" dirty="0"/>
              <a:t>Cost objectives</a:t>
            </a:r>
          </a:p>
          <a:p>
            <a:pPr lvl="1"/>
            <a:r>
              <a:rPr lang="en-US" dirty="0"/>
              <a:t>Special objectives</a:t>
            </a:r>
          </a:p>
          <a:p>
            <a:r>
              <a:rPr lang="en-US" dirty="0"/>
              <a:t>Non-goals</a:t>
            </a:r>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lstStyle/>
          <a:p>
            <a:r>
              <a:rPr lang="en-US" dirty="0"/>
              <a:t>What products or services will your project deliver?</a:t>
            </a:r>
          </a:p>
          <a:p>
            <a:r>
              <a:rPr lang="en-US" dirty="0"/>
              <a:t>Include client requirements</a:t>
            </a:r>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Factors</a:t>
            </a:r>
          </a:p>
        </p:txBody>
      </p:sp>
      <p:sp>
        <p:nvSpPr>
          <p:cNvPr id="3" name="Content Placeholder 2"/>
          <p:cNvSpPr>
            <a:spLocks noGrp="1"/>
          </p:cNvSpPr>
          <p:nvPr>
            <p:ph idx="1"/>
          </p:nvPr>
        </p:nvSpPr>
        <p:spPr/>
        <p:txBody>
          <a:bodyPr/>
          <a:lstStyle/>
          <a:p>
            <a:r>
              <a:rPr lang="en-US" dirty="0"/>
              <a:t>Identify elements that are key to the success of the project, such as:</a:t>
            </a:r>
          </a:p>
          <a:p>
            <a:pPr lvl="1"/>
            <a:r>
              <a:rPr lang="en-US" dirty="0"/>
              <a:t>Satisfied clients or stakeholders</a:t>
            </a:r>
          </a:p>
          <a:p>
            <a:pPr lvl="1"/>
            <a:r>
              <a:rPr lang="en-US" dirty="0"/>
              <a:t>Met project objectives</a:t>
            </a:r>
          </a:p>
          <a:p>
            <a:pPr lvl="1"/>
            <a:r>
              <a:rPr lang="en-US" dirty="0"/>
              <a:t>Completed within budget</a:t>
            </a:r>
          </a:p>
          <a:p>
            <a:pPr lvl="1"/>
            <a:r>
              <a:rPr lang="en-US" dirty="0"/>
              <a:t>Delivered on time</a:t>
            </a:r>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Roles and Responsibilities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p:cNvGraphicFramePr>
            <a:graphicFrameLocks noGrp="1"/>
          </p:cNvGraphicFramePr>
          <p:nvPr>
            <p:ph idx="1"/>
            <p:extLst>
              <p:ext uri="{D42A27DB-BD31-4B8C-83A1-F6EECF244321}">
                <p14:modId xmlns:p14="http://schemas.microsoft.com/office/powerpoint/2010/main" val="505611118"/>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Tasks/activities</a:t>
            </a:r>
          </a:p>
          <a:p>
            <a:r>
              <a:rPr lang="en-US" dirty="0"/>
              <a:t>Procedures</a:t>
            </a:r>
          </a:p>
          <a:p>
            <a:r>
              <a:rPr lang="en-US" dirty="0"/>
              <a:t>Tools/technology</a:t>
            </a:r>
          </a:p>
          <a:p>
            <a:r>
              <a:rPr lang="en-US" dirty="0"/>
              <a:t>Project change control process</a:t>
            </a:r>
          </a:p>
          <a:p>
            <a:endParaRPr lang="en-US" dirty="0"/>
          </a:p>
          <a:p>
            <a:endParaRPr lang="en-US" dirty="0"/>
          </a:p>
          <a:p>
            <a:pPr marL="45720" indent="0">
              <a:buNone/>
            </a:pPr>
            <a:r>
              <a:rPr lang="en-US" dirty="0"/>
              <a:t>DYA: define your acronyms!</a:t>
            </a:r>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graphicFrame>
        <p:nvGraphicFramePr>
          <p:cNvPr id="4" name="Content Placeholder 3" descr="Grouped List diagram showing six groups from left to right: People, Equipment, Locations, Outside Services, Manufacturing and Sales. Under each group are boxes for 4 resources and under those, a box for Notes."/>
          <p:cNvGraphicFramePr>
            <a:graphicFrameLocks noGrp="1"/>
          </p:cNvGraphicFramePr>
          <p:nvPr>
            <p:ph idx="1"/>
            <p:extLst>
              <p:ext uri="{D42A27DB-BD31-4B8C-83A1-F6EECF244321}">
                <p14:modId xmlns:p14="http://schemas.microsoft.com/office/powerpoint/2010/main" val="2155564285"/>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64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0</TotalTime>
  <Words>358</Words>
  <Application>Microsoft Office PowerPoint</Application>
  <PresentationFormat>Widescreen</PresentationFormat>
  <Paragraphs>96</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Corbel</vt:lpstr>
      <vt:lpstr>Euphemia</vt:lpstr>
      <vt:lpstr>Wingdings</vt:lpstr>
      <vt:lpstr>Banded Design Blue 16x9</vt:lpstr>
      <vt:lpstr>Business Project Plan</vt:lpstr>
      <vt:lpstr>Project Description</vt:lpstr>
      <vt:lpstr>Project Scope</vt:lpstr>
      <vt:lpstr>Objectives</vt:lpstr>
      <vt:lpstr>Deliverables</vt:lpstr>
      <vt:lpstr>Success Factors</vt:lpstr>
      <vt:lpstr>Project Team Roles and Responsibilities</vt:lpstr>
      <vt:lpstr>Implementation</vt:lpstr>
      <vt:lpstr>Resources</vt:lpstr>
      <vt:lpstr>Cost Analysis</vt:lpstr>
      <vt:lpstr>Project Schedule and Milestones</vt:lpstr>
      <vt:lpstr>Risk Management Plan</vt:lpstr>
      <vt:lpstr>Quality Management and Performance Measures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Mohamed</dc:creator>
  <cp:lastModifiedBy>Mohamed</cp:lastModifiedBy>
  <cp:revision>1</cp:revision>
  <dcterms:created xsi:type="dcterms:W3CDTF">2021-03-06T07:09:30Z</dcterms:created>
  <dcterms:modified xsi:type="dcterms:W3CDTF">2021-03-06T07:09:41Z</dcterms:modified>
</cp:coreProperties>
</file>