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24" r:id="rId2"/>
    <p:sldId id="2542" r:id="rId3"/>
    <p:sldId id="2544" r:id="rId4"/>
    <p:sldId id="2545" r:id="rId5"/>
    <p:sldId id="2582" r:id="rId6"/>
    <p:sldId id="2552" r:id="rId7"/>
    <p:sldId id="2554" r:id="rId8"/>
    <p:sldId id="2574" r:id="rId9"/>
    <p:sldId id="25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varScale="1">
        <p:scale>
          <a:sx n="86" d="100"/>
          <a:sy n="86" d="100"/>
        </p:scale>
        <p:origin x="562" y="67"/>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2021-03-05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1.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CLICK TO ADD TITLE</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a:t>SUBTITLE GOES HERE</a:t>
            </a:r>
          </a:p>
          <a:p>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Lorem ipsum dolor sit amet, consectetur adipiscing elit phasellus auctor efficitur.</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Lorem ipsum dolor sit amet, consectetur adipiscing elit phasellus auctor efficitur.</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Lorem ipsum dolor sit amet, consectetur adipiscing elit phasellus auctor efficitur.</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Lorem ipsum dolor sit amet, consectetur adipiscing elit phasellus auctor efficitur.</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Lorem ipsum dolor sit amet, consectetur adipiscing elit phasellus auctor efficitur.</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Click to </a:t>
            </a:r>
            <a:br>
              <a:rPr lang="en-US" dirty="0"/>
            </a:br>
            <a:r>
              <a:rPr lang="en-US" dirty="0">
                <a:solidFill>
                  <a:srgbClr val="5DAAB0"/>
                </a:solidFill>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Two Column </a:t>
            </a:r>
            <a:r>
              <a:rPr lang="en-US" dirty="0">
                <a:solidFill>
                  <a:srgbClr val="5DAAB0"/>
                </a:solidFill>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Section Header </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954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Click to Add Chart </a:t>
            </a:r>
            <a:r>
              <a:rPr lang="en-US" dirty="0">
                <a:solidFill>
                  <a:srgbClr val="5DAAB0"/>
                </a:solidFill>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0</TotalTime>
  <Words>617</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Constantia</vt:lpstr>
      <vt:lpstr>Helvetica Light</vt:lpstr>
      <vt:lpstr>Office Theme</vt:lpstr>
      <vt:lpstr>CLICK TO ADD TITLE</vt:lpstr>
      <vt:lpstr>Agenda</vt:lpstr>
      <vt:lpstr>Click to  Add Title Here </vt:lpstr>
      <vt:lpstr>Two Column Layout </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Mohamed</dc:creator>
  <cp:lastModifiedBy>Mohamed</cp:lastModifiedBy>
  <cp:revision>1</cp:revision>
  <dcterms:created xsi:type="dcterms:W3CDTF">2021-03-05T19:22:14Z</dcterms:created>
  <dcterms:modified xsi:type="dcterms:W3CDTF">2021-03-05T19:22:25Z</dcterms:modified>
</cp:coreProperties>
</file>