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3" r:id="rId2"/>
    <p:sldId id="257" r:id="rId3"/>
    <p:sldId id="258" r:id="rId4"/>
    <p:sldId id="259" r:id="rId5"/>
    <p:sldId id="274"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64"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3175">
                <a:solidFill>
                  <a:schemeClr val="bg1"/>
                </a:solidFill>
              </a:ln>
              <a:effectLst/>
            </c:spPr>
            <c:extLst>
              <c:ext xmlns:c16="http://schemas.microsoft.com/office/drawing/2014/chart" uri="{C3380CC4-5D6E-409C-BE32-E72D297353CC}">
                <c16:uniqueId val="{00000001-E4C2-4639-8543-57B1223EE9F2}"/>
              </c:ext>
            </c:extLst>
          </c:dPt>
          <c:dPt>
            <c:idx val="1"/>
            <c:bubble3D val="0"/>
            <c:spPr>
              <a:solidFill>
                <a:schemeClr val="accent6"/>
              </a:solidFill>
              <a:ln w="19050">
                <a:noFill/>
              </a:ln>
              <a:effectLst/>
            </c:spPr>
            <c:extLst>
              <c:ext xmlns:c16="http://schemas.microsoft.com/office/drawing/2014/chart" uri="{C3380CC4-5D6E-409C-BE32-E72D297353CC}">
                <c16:uniqueId val="{00000003-E4C2-4639-8543-57B1223EE9F2}"/>
              </c:ext>
            </c:extLst>
          </c:dPt>
          <c:dPt>
            <c:idx val="2"/>
            <c:bubble3D val="0"/>
            <c:spPr>
              <a:solidFill>
                <a:schemeClr val="accent3"/>
              </a:solidFill>
              <a:ln w="19050">
                <a:noFill/>
              </a:ln>
              <a:effectLst/>
            </c:spPr>
            <c:extLst>
              <c:ext xmlns:c16="http://schemas.microsoft.com/office/drawing/2014/chart" uri="{C3380CC4-5D6E-409C-BE32-E72D297353CC}">
                <c16:uniqueId val="{00000005-E4C2-4639-8543-57B1223EE9F2}"/>
              </c:ext>
            </c:extLst>
          </c:dPt>
          <c:dPt>
            <c:idx val="3"/>
            <c:bubble3D val="0"/>
            <c:spPr>
              <a:solidFill>
                <a:schemeClr val="accent4"/>
              </a:solidFill>
              <a:ln w="19050">
                <a:noFill/>
              </a:ln>
              <a:effectLst/>
            </c:spPr>
            <c:extLst>
              <c:ext xmlns:c16="http://schemas.microsoft.com/office/drawing/2014/chart" uri="{C3380CC4-5D6E-409C-BE32-E72D297353CC}">
                <c16:uniqueId val="{00000007-E4C2-4639-8543-57B1223EE9F2}"/>
              </c:ext>
            </c:extLst>
          </c:dPt>
          <c:dLbls>
            <c:dLbl>
              <c:idx val="0"/>
              <c:layout>
                <c:manualLayout>
                  <c:x val="0.10750992332050693"/>
                  <c:y val="0.12620028457170468"/>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4C2-4639-8543-57B1223EE9F2}"/>
                </c:ext>
              </c:extLst>
            </c:dLbl>
            <c:dLbl>
              <c:idx val="1"/>
              <c:layout>
                <c:manualLayout>
                  <c:x val="-8.8812545351723254E-2"/>
                  <c:y val="9.202104083353455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4C2-4639-8543-57B1223EE9F2}"/>
                </c:ext>
              </c:extLst>
            </c:dLbl>
            <c:dLbl>
              <c:idx val="2"/>
              <c:layout>
                <c:manualLayout>
                  <c:x val="-8.8812545351723282E-2"/>
                  <c:y val="-7.361683266682775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4C2-4639-8543-57B1223EE9F2}"/>
                </c:ext>
              </c:extLst>
            </c:dLbl>
            <c:dLbl>
              <c:idx val="3"/>
              <c:layout>
                <c:manualLayout>
                  <c:x val="-1.8697377968783888E-2"/>
                  <c:y val="-0.1025377312145100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4C2-4639-8543-57B1223EE9F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One</c:v>
                </c:pt>
                <c:pt idx="1">
                  <c:v>Two</c:v>
                </c:pt>
                <c:pt idx="2">
                  <c:v>Three</c:v>
                </c:pt>
                <c:pt idx="3">
                  <c:v>Four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4C2-4639-8543-57B1223EE9F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274-493E-9AFA-EBFD14B97466}"/>
            </c:ext>
          </c:extLst>
        </c:ser>
        <c:ser>
          <c:idx val="1"/>
          <c:order val="1"/>
          <c:tx>
            <c:strRef>
              <c:f>Sheet1!$C$1</c:f>
              <c:strCache>
                <c:ptCount val="1"/>
                <c:pt idx="0">
                  <c:v>Series 2</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274-493E-9AFA-EBFD14B97466}"/>
            </c:ext>
          </c:extLst>
        </c:ser>
        <c:ser>
          <c:idx val="2"/>
          <c:order val="2"/>
          <c:tx>
            <c:strRef>
              <c:f>Sheet1!$D$1</c:f>
              <c:strCache>
                <c:ptCount val="1"/>
                <c:pt idx="0">
                  <c:v>Series 3</c:v>
                </c:pt>
              </c:strCache>
            </c:strRef>
          </c:tx>
          <c:spPr>
            <a:ln w="2222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274-493E-9AFA-EBFD14B97466}"/>
            </c:ext>
          </c:extLst>
        </c:ser>
        <c:dLbls>
          <c:dLblPos val="t"/>
          <c:showLegendKey val="0"/>
          <c:showVal val="1"/>
          <c:showCatName val="0"/>
          <c:showSerName val="0"/>
          <c:showPercent val="0"/>
          <c:showBubbleSize val="0"/>
        </c:dLbls>
        <c:smooth val="0"/>
        <c:axId val="202245599"/>
        <c:axId val="128393503"/>
      </c:lineChart>
      <c:catAx>
        <c:axId val="202245599"/>
        <c:scaling>
          <c:orientation val="minMax"/>
        </c:scaling>
        <c:delete val="0"/>
        <c:axPos val="b"/>
        <c:minorGridlines>
          <c:spPr>
            <a:ln w="9525" cap="flat" cmpd="sng" algn="ctr">
              <a:solidFill>
                <a:schemeClr val="accent5">
                  <a:lumMod val="75000"/>
                  <a:alpha val="51000"/>
                </a:schemeClr>
              </a:solidFill>
              <a:round/>
            </a:ln>
            <a:effectLst/>
          </c:spPr>
        </c:minorGridlines>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cap="none" spc="0" normalizeH="0" baseline="0">
                <a:solidFill>
                  <a:schemeClr val="bg1"/>
                </a:solidFill>
                <a:latin typeface="+mn-lt"/>
                <a:ea typeface="+mn-ea"/>
                <a:cs typeface="+mn-cs"/>
              </a:defRPr>
            </a:pPr>
            <a:endParaRPr lang="en-US"/>
          </a:p>
        </c:txPr>
        <c:crossAx val="128393503"/>
        <c:crosses val="autoZero"/>
        <c:auto val="1"/>
        <c:lblAlgn val="ctr"/>
        <c:lblOffset val="100"/>
        <c:noMultiLvlLbl val="0"/>
      </c:catAx>
      <c:valAx>
        <c:axId val="128393503"/>
        <c:scaling>
          <c:orientation val="minMax"/>
        </c:scaling>
        <c:delete val="0"/>
        <c:axPos val="l"/>
        <c:majorGridlines>
          <c:spPr>
            <a:ln w="9525" cap="flat" cmpd="sng" algn="ctr">
              <a:solidFill>
                <a:schemeClr val="accent5">
                  <a:lumMod val="75000"/>
                  <a:alpha val="54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02245599"/>
        <c:crosses val="autoZero"/>
        <c:crossBetween val="between"/>
      </c:valAx>
      <c:spPr>
        <a:solidFill>
          <a:schemeClr val="accent5">
            <a:lumMod val="50000"/>
          </a:schemeClr>
        </a:solidFill>
        <a:ln>
          <a:noFill/>
        </a:ln>
        <a:effectLst/>
      </c:spPr>
    </c:plotArea>
    <c:legend>
      <c:legendPos val="r"/>
      <c:layout>
        <c:manualLayout>
          <c:xMode val="edge"/>
          <c:yMode val="edge"/>
          <c:x val="0.88112820094379396"/>
          <c:y val="0.65911264471716424"/>
          <c:w val="9.5843589499499088E-2"/>
          <c:h val="0.2040653126454163"/>
        </c:manualLayout>
      </c:layout>
      <c:overlay val="1"/>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800">
          <a:solidFill>
            <a:schemeClr val="bg1"/>
          </a:solidFill>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21776-E010-4847-B6CC-507CC6E55094}" type="doc">
      <dgm:prSet loTypeId="urn:diagrams.loki3.com/VaryingWidthList" loCatId="list" qsTypeId="urn:microsoft.com/office/officeart/2005/8/quickstyle/simple2" qsCatId="simple" csTypeId="urn:microsoft.com/office/officeart/2005/8/colors/colorful1" csCatId="colorful" phldr="1"/>
      <dgm:spPr/>
      <dgm:t>
        <a:bodyPr/>
        <a:lstStyle/>
        <a:p>
          <a:endParaRPr lang="en-US"/>
        </a:p>
      </dgm:t>
    </dgm:pt>
    <dgm:pt modelId="{443FFF9C-0766-4FF5-9FEA-FDFBDFAC0BF5}">
      <dgm:prSet custT="1"/>
      <dgm:spPr>
        <a:solidFill>
          <a:schemeClr val="tx1">
            <a:lumMod val="95000"/>
            <a:lumOff val="5000"/>
          </a:schemeClr>
        </a:solidFill>
        <a:ln>
          <a:noFill/>
        </a:ln>
      </dgm:spPr>
      <dgm:t>
        <a:bodyPr/>
        <a:lstStyle/>
        <a:p>
          <a:r>
            <a:rPr lang="en-US" sz="1800" noProof="0" dirty="0"/>
            <a:t>Meet the Presenter</a:t>
          </a:r>
        </a:p>
      </dgm:t>
    </dgm:pt>
    <dgm:pt modelId="{21C38989-4F8B-49D7-B49B-C1DB93A7E34D}" type="parTrans" cxnId="{D2346A5D-308E-482C-90C2-EC5EEA7A4A49}">
      <dgm:prSet/>
      <dgm:spPr/>
      <dgm:t>
        <a:bodyPr/>
        <a:lstStyle/>
        <a:p>
          <a:endParaRPr lang="en-US" sz="1800" noProof="0" dirty="0"/>
        </a:p>
      </dgm:t>
    </dgm:pt>
    <dgm:pt modelId="{9FA2576D-2D29-4B63-A64B-5C6457C240AD}" type="sibTrans" cxnId="{D2346A5D-308E-482C-90C2-EC5EEA7A4A49}">
      <dgm:prSet custT="1"/>
      <dgm:spPr>
        <a:ln w="3175">
          <a:solidFill>
            <a:schemeClr val="bg1"/>
          </a:solidFill>
        </a:ln>
      </dgm:spPr>
      <dgm:t>
        <a:bodyPr/>
        <a:lstStyle/>
        <a:p>
          <a:endParaRPr lang="en-US" sz="1800" noProof="0" dirty="0"/>
        </a:p>
      </dgm:t>
    </dgm:pt>
    <dgm:pt modelId="{BD49575B-5225-45FF-9A45-AC7A56C53C09}">
      <dgm:prSet custT="1"/>
      <dgm:spPr>
        <a:solidFill>
          <a:schemeClr val="tx1">
            <a:lumMod val="95000"/>
            <a:lumOff val="5000"/>
          </a:schemeClr>
        </a:solidFill>
        <a:ln>
          <a:noFill/>
        </a:ln>
      </dgm:spPr>
      <dgm:t>
        <a:bodyPr/>
        <a:lstStyle/>
        <a:p>
          <a:r>
            <a:rPr lang="en-US" sz="1800" noProof="0" dirty="0"/>
            <a:t>My Story</a:t>
          </a:r>
        </a:p>
      </dgm:t>
    </dgm:pt>
    <dgm:pt modelId="{253B794F-147F-403F-A115-05EAEC3E55B6}" type="parTrans" cxnId="{E8CC1000-43CA-455F-ADE2-5D7D59ACA69A}">
      <dgm:prSet/>
      <dgm:spPr/>
      <dgm:t>
        <a:bodyPr/>
        <a:lstStyle/>
        <a:p>
          <a:endParaRPr lang="en-US" sz="1800" noProof="0" dirty="0"/>
        </a:p>
      </dgm:t>
    </dgm:pt>
    <dgm:pt modelId="{9FBF3DC7-9E96-4C59-BFFE-04B595B38907}" type="sibTrans" cxnId="{E8CC1000-43CA-455F-ADE2-5D7D59ACA69A}">
      <dgm:prSet custT="1"/>
      <dgm:spPr>
        <a:ln w="3175">
          <a:solidFill>
            <a:schemeClr val="bg1"/>
          </a:solidFill>
        </a:ln>
      </dgm:spPr>
      <dgm:t>
        <a:bodyPr/>
        <a:lstStyle/>
        <a:p>
          <a:endParaRPr lang="en-US" sz="1800" noProof="0" dirty="0"/>
        </a:p>
      </dgm:t>
    </dgm:pt>
    <dgm:pt modelId="{64AA0259-DDB6-4336-9A78-133E62130859}">
      <dgm:prSet custT="1"/>
      <dgm:spPr>
        <a:solidFill>
          <a:schemeClr val="tx1">
            <a:lumMod val="95000"/>
            <a:lumOff val="5000"/>
          </a:schemeClr>
        </a:solidFill>
        <a:ln>
          <a:noFill/>
        </a:ln>
      </dgm:spPr>
      <dgm:t>
        <a:bodyPr/>
        <a:lstStyle/>
        <a:p>
          <a:r>
            <a:rPr lang="en-US" sz="1800" noProof="0" dirty="0"/>
            <a:t>A Definition</a:t>
          </a:r>
        </a:p>
      </dgm:t>
    </dgm:pt>
    <dgm:pt modelId="{B44386AA-8058-47CA-A836-D0552C6BC12B}" type="parTrans" cxnId="{F5A2D4F0-1A27-4D28-AB8A-F11AEABAC6BB}">
      <dgm:prSet/>
      <dgm:spPr/>
      <dgm:t>
        <a:bodyPr/>
        <a:lstStyle/>
        <a:p>
          <a:endParaRPr lang="en-US" sz="1800" noProof="0" dirty="0"/>
        </a:p>
      </dgm:t>
    </dgm:pt>
    <dgm:pt modelId="{AD7AA6A6-1484-426D-A97C-41CEB8CDC8B2}" type="sibTrans" cxnId="{F5A2D4F0-1A27-4D28-AB8A-F11AEABAC6BB}">
      <dgm:prSet custT="1"/>
      <dgm:spPr>
        <a:ln w="3175">
          <a:solidFill>
            <a:schemeClr val="bg1"/>
          </a:solidFill>
        </a:ln>
      </dgm:spPr>
      <dgm:t>
        <a:bodyPr/>
        <a:lstStyle/>
        <a:p>
          <a:endParaRPr lang="en-US" sz="1800" noProof="0" dirty="0"/>
        </a:p>
      </dgm:t>
    </dgm:pt>
    <dgm:pt modelId="{C5BAC327-5029-421F-B06B-8BCC2BE86724}">
      <dgm:prSet custT="1"/>
      <dgm:spPr>
        <a:solidFill>
          <a:schemeClr val="tx1">
            <a:lumMod val="95000"/>
            <a:lumOff val="5000"/>
          </a:schemeClr>
        </a:solidFill>
        <a:ln>
          <a:noFill/>
        </a:ln>
      </dgm:spPr>
      <dgm:t>
        <a:bodyPr/>
        <a:lstStyle/>
        <a:p>
          <a:r>
            <a:rPr lang="en-US" sz="1800" noProof="0" dirty="0"/>
            <a:t>My Hypothesis</a:t>
          </a:r>
        </a:p>
      </dgm:t>
    </dgm:pt>
    <dgm:pt modelId="{638B1780-9A5F-44A4-80C3-3A4ECD66EFC0}" type="parTrans" cxnId="{51D3C2C8-5FE6-4546-B54F-3326F1CC1E53}">
      <dgm:prSet/>
      <dgm:spPr/>
      <dgm:t>
        <a:bodyPr/>
        <a:lstStyle/>
        <a:p>
          <a:endParaRPr lang="en-US" sz="1800" noProof="0" dirty="0"/>
        </a:p>
      </dgm:t>
    </dgm:pt>
    <dgm:pt modelId="{ACBD8BCC-40B2-412C-A814-E26171378494}" type="sibTrans" cxnId="{51D3C2C8-5FE6-4546-B54F-3326F1CC1E53}">
      <dgm:prSet custT="1"/>
      <dgm:spPr>
        <a:ln w="3175">
          <a:solidFill>
            <a:schemeClr val="bg1"/>
          </a:solidFill>
        </a:ln>
      </dgm:spPr>
      <dgm:t>
        <a:bodyPr/>
        <a:lstStyle/>
        <a:p>
          <a:endParaRPr lang="en-US" sz="1800" noProof="0" dirty="0"/>
        </a:p>
      </dgm:t>
    </dgm:pt>
    <dgm:pt modelId="{F27BFE3F-18E4-4B73-BAE2-E7A86FF0AEA2}">
      <dgm:prSet custT="1"/>
      <dgm:spPr>
        <a:solidFill>
          <a:schemeClr val="tx1">
            <a:lumMod val="95000"/>
            <a:lumOff val="5000"/>
          </a:schemeClr>
        </a:solidFill>
        <a:ln>
          <a:noFill/>
        </a:ln>
      </dgm:spPr>
      <dgm:t>
        <a:bodyPr/>
        <a:lstStyle/>
        <a:p>
          <a:r>
            <a:rPr lang="en-US" sz="1800" noProof="0" dirty="0"/>
            <a:t>Quantify X</a:t>
          </a:r>
        </a:p>
      </dgm:t>
    </dgm:pt>
    <dgm:pt modelId="{C45318B5-237B-4A95-9E06-82E7DD96C8D6}" type="parTrans" cxnId="{262C823C-99D7-4A06-BD1D-749ABC10A2F9}">
      <dgm:prSet/>
      <dgm:spPr/>
      <dgm:t>
        <a:bodyPr/>
        <a:lstStyle/>
        <a:p>
          <a:endParaRPr lang="en-US" sz="1800" noProof="0" dirty="0"/>
        </a:p>
      </dgm:t>
    </dgm:pt>
    <dgm:pt modelId="{63879B70-412B-4A38-A5F0-ACE9DE811ACE}" type="sibTrans" cxnId="{262C823C-99D7-4A06-BD1D-749ABC10A2F9}">
      <dgm:prSet custT="1"/>
      <dgm:spPr>
        <a:ln w="3175">
          <a:solidFill>
            <a:schemeClr val="bg1"/>
          </a:solidFill>
        </a:ln>
      </dgm:spPr>
      <dgm:t>
        <a:bodyPr/>
        <a:lstStyle/>
        <a:p>
          <a:endParaRPr lang="en-US" sz="1800" noProof="0" dirty="0"/>
        </a:p>
      </dgm:t>
    </dgm:pt>
    <dgm:pt modelId="{4FEB6AD1-59D3-482B-83C0-1EA3608059EE}">
      <dgm:prSet custT="1"/>
      <dgm:spPr>
        <a:solidFill>
          <a:schemeClr val="tx1">
            <a:lumMod val="95000"/>
            <a:lumOff val="5000"/>
          </a:schemeClr>
        </a:solidFill>
        <a:ln>
          <a:noFill/>
        </a:ln>
      </dgm:spPr>
      <dgm:t>
        <a:bodyPr/>
        <a:lstStyle/>
        <a:p>
          <a:r>
            <a:rPr lang="en-US" sz="1800" noProof="0" dirty="0"/>
            <a:t>Elements of X</a:t>
          </a:r>
        </a:p>
      </dgm:t>
    </dgm:pt>
    <dgm:pt modelId="{7190A57A-044C-453F-8080-C6D5527D430B}" type="parTrans" cxnId="{E3FE93A1-C490-49F0-A71D-604E12A96606}">
      <dgm:prSet/>
      <dgm:spPr/>
      <dgm:t>
        <a:bodyPr/>
        <a:lstStyle/>
        <a:p>
          <a:endParaRPr lang="en-US" sz="1800" noProof="0" dirty="0"/>
        </a:p>
      </dgm:t>
    </dgm:pt>
    <dgm:pt modelId="{017AE23F-C9A0-4660-98CE-6492AFC9FBA5}" type="sibTrans" cxnId="{E3FE93A1-C490-49F0-A71D-604E12A96606}">
      <dgm:prSet custT="1"/>
      <dgm:spPr>
        <a:ln w="3175">
          <a:solidFill>
            <a:schemeClr val="bg1"/>
          </a:solidFill>
        </a:ln>
      </dgm:spPr>
      <dgm:t>
        <a:bodyPr/>
        <a:lstStyle/>
        <a:p>
          <a:endParaRPr lang="en-US" sz="1800" noProof="0" dirty="0"/>
        </a:p>
      </dgm:t>
    </dgm:pt>
    <dgm:pt modelId="{09156DAA-3DE2-4A0B-AEDC-4D4D5C6890DF}">
      <dgm:prSet custT="1"/>
      <dgm:spPr>
        <a:solidFill>
          <a:schemeClr val="tx1">
            <a:lumMod val="95000"/>
            <a:lumOff val="5000"/>
          </a:schemeClr>
        </a:solidFill>
        <a:ln>
          <a:noFill/>
        </a:ln>
      </dgm:spPr>
      <dgm:t>
        <a:bodyPr/>
        <a:lstStyle/>
        <a:p>
          <a:r>
            <a:rPr lang="en-US" sz="1800" noProof="0" dirty="0"/>
            <a:t>Making Great X</a:t>
          </a:r>
        </a:p>
      </dgm:t>
    </dgm:pt>
    <dgm:pt modelId="{A14333F7-ED18-4445-BFB5-903A77103D3E}" type="parTrans" cxnId="{AA916125-0D98-46A1-ABB7-8EA366F8716E}">
      <dgm:prSet/>
      <dgm:spPr/>
      <dgm:t>
        <a:bodyPr/>
        <a:lstStyle/>
        <a:p>
          <a:endParaRPr lang="en-US" sz="1800" noProof="0" dirty="0"/>
        </a:p>
      </dgm:t>
    </dgm:pt>
    <dgm:pt modelId="{84B3E624-D1C7-41B4-A704-0621817383B7}" type="sibTrans" cxnId="{AA916125-0D98-46A1-ABB7-8EA366F8716E}">
      <dgm:prSet custT="1"/>
      <dgm:spPr>
        <a:ln w="3175">
          <a:solidFill>
            <a:schemeClr val="bg1"/>
          </a:solidFill>
        </a:ln>
      </dgm:spPr>
      <dgm:t>
        <a:bodyPr/>
        <a:lstStyle/>
        <a:p>
          <a:endParaRPr lang="en-US" sz="1800" noProof="0" dirty="0"/>
        </a:p>
      </dgm:t>
    </dgm:pt>
    <dgm:pt modelId="{02E3298C-F373-4F22-BD25-CC5ABFBCB9A4}">
      <dgm:prSet custT="1"/>
      <dgm:spPr>
        <a:solidFill>
          <a:schemeClr val="tx1">
            <a:lumMod val="95000"/>
            <a:lumOff val="5000"/>
          </a:schemeClr>
        </a:solidFill>
        <a:ln>
          <a:noFill/>
        </a:ln>
      </dgm:spPr>
      <dgm:t>
        <a:bodyPr/>
        <a:lstStyle/>
        <a:p>
          <a:r>
            <a:rPr lang="en-US" sz="1800" noProof="0" dirty="0"/>
            <a:t>Comparing X to Y</a:t>
          </a:r>
        </a:p>
      </dgm:t>
    </dgm:pt>
    <dgm:pt modelId="{E113E5E0-87CC-46D7-9277-AF9CDBD9AB7E}" type="parTrans" cxnId="{B4291195-3F95-4683-B352-E1F772E062FD}">
      <dgm:prSet/>
      <dgm:spPr/>
      <dgm:t>
        <a:bodyPr/>
        <a:lstStyle/>
        <a:p>
          <a:endParaRPr lang="en-US" sz="1800" noProof="0" dirty="0"/>
        </a:p>
      </dgm:t>
    </dgm:pt>
    <dgm:pt modelId="{AA59180B-77D0-4172-B6C7-C808672A4FC5}" type="sibTrans" cxnId="{B4291195-3F95-4683-B352-E1F772E062FD}">
      <dgm:prSet custT="1"/>
      <dgm:spPr>
        <a:ln w="3175">
          <a:solidFill>
            <a:schemeClr val="bg1"/>
          </a:solidFill>
        </a:ln>
      </dgm:spPr>
      <dgm:t>
        <a:bodyPr/>
        <a:lstStyle/>
        <a:p>
          <a:endParaRPr lang="en-US" sz="1800" noProof="0" dirty="0"/>
        </a:p>
      </dgm:t>
    </dgm:pt>
    <dgm:pt modelId="{FD81B601-EC0A-424F-9A5D-B4638AC5E33E}">
      <dgm:prSet custT="1"/>
      <dgm:spPr>
        <a:solidFill>
          <a:schemeClr val="tx1">
            <a:lumMod val="95000"/>
            <a:lumOff val="5000"/>
          </a:schemeClr>
        </a:solidFill>
        <a:ln>
          <a:noFill/>
        </a:ln>
      </dgm:spPr>
      <dgm:t>
        <a:bodyPr/>
        <a:lstStyle/>
        <a:p>
          <a:r>
            <a:rPr lang="en-US" sz="1800" noProof="0" dirty="0"/>
            <a:t>History of X</a:t>
          </a:r>
        </a:p>
      </dgm:t>
    </dgm:pt>
    <dgm:pt modelId="{293083C6-EED7-4FB2-91E0-A01D09B0BBEB}" type="parTrans" cxnId="{68C5C5FC-CD8A-4CED-9214-FE897760E712}">
      <dgm:prSet/>
      <dgm:spPr/>
      <dgm:t>
        <a:bodyPr/>
        <a:lstStyle/>
        <a:p>
          <a:endParaRPr lang="en-US" sz="1800" noProof="0" dirty="0"/>
        </a:p>
      </dgm:t>
    </dgm:pt>
    <dgm:pt modelId="{2B415EBF-7E6D-4DA2-A1EA-074FB46EF998}" type="sibTrans" cxnId="{68C5C5FC-CD8A-4CED-9214-FE897760E712}">
      <dgm:prSet custT="1"/>
      <dgm:spPr>
        <a:ln w="3175">
          <a:solidFill>
            <a:schemeClr val="bg1"/>
          </a:solidFill>
        </a:ln>
      </dgm:spPr>
      <dgm:t>
        <a:bodyPr/>
        <a:lstStyle/>
        <a:p>
          <a:endParaRPr lang="en-US" sz="1800" noProof="0" dirty="0"/>
        </a:p>
      </dgm:t>
    </dgm:pt>
    <dgm:pt modelId="{7F5E3AB2-F15D-406F-8379-FB8EA76C8DE8}">
      <dgm:prSet custT="1"/>
      <dgm:spPr>
        <a:solidFill>
          <a:schemeClr val="tx1">
            <a:lumMod val="95000"/>
            <a:lumOff val="5000"/>
          </a:schemeClr>
        </a:solidFill>
        <a:ln>
          <a:noFill/>
        </a:ln>
      </dgm:spPr>
      <dgm:t>
        <a:bodyPr/>
        <a:lstStyle/>
        <a:p>
          <a:r>
            <a:rPr lang="en-US" sz="1800" noProof="0" dirty="0"/>
            <a:t>Trends in X</a:t>
          </a:r>
        </a:p>
      </dgm:t>
    </dgm:pt>
    <dgm:pt modelId="{EB0C63A6-CDA3-432E-93DE-B99E7F6D5D36}" type="parTrans" cxnId="{BF8999DE-1E97-439E-9986-6F387877376D}">
      <dgm:prSet/>
      <dgm:spPr/>
      <dgm:t>
        <a:bodyPr/>
        <a:lstStyle/>
        <a:p>
          <a:endParaRPr lang="en-US" sz="1800" noProof="0" dirty="0"/>
        </a:p>
      </dgm:t>
    </dgm:pt>
    <dgm:pt modelId="{9EB2D151-C403-4A2E-ACD1-42738CA56F57}" type="sibTrans" cxnId="{BF8999DE-1E97-439E-9986-6F387877376D}">
      <dgm:prSet custT="1"/>
      <dgm:spPr>
        <a:ln w="3175">
          <a:solidFill>
            <a:schemeClr val="bg1"/>
          </a:solidFill>
        </a:ln>
      </dgm:spPr>
      <dgm:t>
        <a:bodyPr/>
        <a:lstStyle/>
        <a:p>
          <a:endParaRPr lang="en-US" sz="1800" noProof="0" dirty="0"/>
        </a:p>
      </dgm:t>
    </dgm:pt>
    <dgm:pt modelId="{CBDEDAAE-E1B8-480D-97DE-9F36554F96A2}">
      <dgm:prSet custT="1"/>
      <dgm:spPr>
        <a:solidFill>
          <a:schemeClr val="tx1">
            <a:lumMod val="95000"/>
            <a:lumOff val="5000"/>
          </a:schemeClr>
        </a:solidFill>
        <a:ln>
          <a:noFill/>
        </a:ln>
      </dgm:spPr>
      <dgm:t>
        <a:bodyPr/>
        <a:lstStyle/>
        <a:p>
          <a:r>
            <a:rPr lang="en-US" sz="1800" noProof="0" dirty="0"/>
            <a:t>Key Takeaways</a:t>
          </a:r>
        </a:p>
      </dgm:t>
    </dgm:pt>
    <dgm:pt modelId="{A8B3E55C-5778-4EED-BD57-4EBBCD961B5F}" type="parTrans" cxnId="{96D1E86F-65D0-4DC5-9DED-5EF3F6A92FBD}">
      <dgm:prSet/>
      <dgm:spPr/>
      <dgm:t>
        <a:bodyPr/>
        <a:lstStyle/>
        <a:p>
          <a:endParaRPr lang="en-US" sz="1800" noProof="0" dirty="0"/>
        </a:p>
      </dgm:t>
    </dgm:pt>
    <dgm:pt modelId="{05D26062-5CB9-440B-90E2-2C10C71171F5}" type="sibTrans" cxnId="{96D1E86F-65D0-4DC5-9DED-5EF3F6A92FBD}">
      <dgm:prSet custT="1"/>
      <dgm:spPr>
        <a:ln w="3175">
          <a:solidFill>
            <a:schemeClr val="bg1"/>
          </a:solidFill>
        </a:ln>
      </dgm:spPr>
      <dgm:t>
        <a:bodyPr/>
        <a:lstStyle/>
        <a:p>
          <a:endParaRPr lang="en-US" sz="1800" noProof="0" dirty="0"/>
        </a:p>
      </dgm:t>
    </dgm:pt>
    <dgm:pt modelId="{CEF9EF35-15C3-43BF-ADD9-A757E8A70B01}">
      <dgm:prSet custT="1"/>
      <dgm:spPr>
        <a:solidFill>
          <a:schemeClr val="tx1">
            <a:lumMod val="95000"/>
            <a:lumOff val="5000"/>
          </a:schemeClr>
        </a:solidFill>
        <a:ln>
          <a:noFill/>
        </a:ln>
      </dgm:spPr>
      <dgm:t>
        <a:bodyPr/>
        <a:lstStyle/>
        <a:p>
          <a:r>
            <a:rPr lang="en-US" sz="1800" noProof="0" dirty="0"/>
            <a:t>Tips for X</a:t>
          </a:r>
        </a:p>
      </dgm:t>
    </dgm:pt>
    <dgm:pt modelId="{B7371250-C732-4AED-AC48-1BD897BC6AF6}" type="parTrans" cxnId="{466E69DB-55B8-4BF0-B47F-3895FE84773A}">
      <dgm:prSet/>
      <dgm:spPr/>
      <dgm:t>
        <a:bodyPr/>
        <a:lstStyle/>
        <a:p>
          <a:endParaRPr lang="en-US" sz="1800" noProof="0" dirty="0"/>
        </a:p>
      </dgm:t>
    </dgm:pt>
    <dgm:pt modelId="{2934B19C-E720-4180-9C72-913716BC630B}" type="sibTrans" cxnId="{466E69DB-55B8-4BF0-B47F-3895FE84773A}">
      <dgm:prSet custT="1"/>
      <dgm:spPr>
        <a:ln w="3175">
          <a:solidFill>
            <a:schemeClr val="bg1"/>
          </a:solidFill>
        </a:ln>
      </dgm:spPr>
      <dgm:t>
        <a:bodyPr/>
        <a:lstStyle/>
        <a:p>
          <a:endParaRPr lang="en-US" sz="1800" noProof="0" dirty="0"/>
        </a:p>
      </dgm:t>
    </dgm:pt>
    <dgm:pt modelId="{17BBC1C8-D280-4548-9754-09FFC108BA2B}">
      <dgm:prSet custT="1"/>
      <dgm:spPr>
        <a:solidFill>
          <a:schemeClr val="tx1">
            <a:lumMod val="95000"/>
            <a:lumOff val="5000"/>
          </a:schemeClr>
        </a:solidFill>
        <a:ln>
          <a:noFill/>
        </a:ln>
      </dgm:spPr>
      <dgm:t>
        <a:bodyPr/>
        <a:lstStyle/>
        <a:p>
          <a:r>
            <a:rPr lang="en-US" sz="1800" noProof="0" dirty="0"/>
            <a:t>Call to Action</a:t>
          </a:r>
        </a:p>
      </dgm:t>
    </dgm:pt>
    <dgm:pt modelId="{DD601A13-25DF-4746-96F9-10C45CA68C0D}" type="parTrans" cxnId="{888E0A12-090B-4B03-BAC1-88A9BC1D21AE}">
      <dgm:prSet/>
      <dgm:spPr/>
      <dgm:t>
        <a:bodyPr/>
        <a:lstStyle/>
        <a:p>
          <a:endParaRPr lang="en-US" sz="1800" noProof="0" dirty="0"/>
        </a:p>
      </dgm:t>
    </dgm:pt>
    <dgm:pt modelId="{EF112D25-71E0-4B64-9908-75D4436587FC}" type="sibTrans" cxnId="{888E0A12-090B-4B03-BAC1-88A9BC1D21AE}">
      <dgm:prSet/>
      <dgm:spPr/>
      <dgm:t>
        <a:bodyPr/>
        <a:lstStyle/>
        <a:p>
          <a:endParaRPr lang="en-US" sz="1800" noProof="0" dirty="0"/>
        </a:p>
      </dgm:t>
    </dgm:pt>
    <dgm:pt modelId="{F531F73B-2418-4DE9-A780-7CD237644C9D}" type="pres">
      <dgm:prSet presAssocID="{8B421776-E010-4847-B6CC-507CC6E55094}" presName="Name0" presStyleCnt="0">
        <dgm:presLayoutVars>
          <dgm:resizeHandles/>
        </dgm:presLayoutVars>
      </dgm:prSet>
      <dgm:spPr/>
    </dgm:pt>
    <dgm:pt modelId="{39BED379-54C8-4B58-B455-8568B81AD12E}" type="pres">
      <dgm:prSet presAssocID="{443FFF9C-0766-4FF5-9FEA-FDFBDFAC0BF5}" presName="text" presStyleLbl="node1" presStyleIdx="0" presStyleCnt="13">
        <dgm:presLayoutVars>
          <dgm:bulletEnabled val="1"/>
        </dgm:presLayoutVars>
      </dgm:prSet>
      <dgm:spPr/>
    </dgm:pt>
    <dgm:pt modelId="{F0CF513A-0735-4367-BB94-411C8972A9F3}" type="pres">
      <dgm:prSet presAssocID="{9FA2576D-2D29-4B63-A64B-5C6457C240AD}" presName="space" presStyleCnt="0"/>
      <dgm:spPr/>
    </dgm:pt>
    <dgm:pt modelId="{17A6D7DC-1F93-4BE5-AA60-3BAFCF7E8875}" type="pres">
      <dgm:prSet presAssocID="{BD49575B-5225-45FF-9A45-AC7A56C53C09}" presName="text" presStyleLbl="node1" presStyleIdx="1" presStyleCnt="13">
        <dgm:presLayoutVars>
          <dgm:bulletEnabled val="1"/>
        </dgm:presLayoutVars>
      </dgm:prSet>
      <dgm:spPr/>
    </dgm:pt>
    <dgm:pt modelId="{13FB63A2-84F0-4B21-8523-83A1034C00AD}" type="pres">
      <dgm:prSet presAssocID="{9FBF3DC7-9E96-4C59-BFFE-04B595B38907}" presName="space" presStyleCnt="0"/>
      <dgm:spPr/>
    </dgm:pt>
    <dgm:pt modelId="{6B0120AA-FA6C-45D9-ABEC-29D82989C492}" type="pres">
      <dgm:prSet presAssocID="{64AA0259-DDB6-4336-9A78-133E62130859}" presName="text" presStyleLbl="node1" presStyleIdx="2" presStyleCnt="13">
        <dgm:presLayoutVars>
          <dgm:bulletEnabled val="1"/>
        </dgm:presLayoutVars>
      </dgm:prSet>
      <dgm:spPr/>
    </dgm:pt>
    <dgm:pt modelId="{08C407C7-3E92-401D-9754-7D5DBDFC9233}" type="pres">
      <dgm:prSet presAssocID="{AD7AA6A6-1484-426D-A97C-41CEB8CDC8B2}" presName="space" presStyleCnt="0"/>
      <dgm:spPr/>
    </dgm:pt>
    <dgm:pt modelId="{9D133EE4-B263-42F8-AAFC-CDDE2958C3A7}" type="pres">
      <dgm:prSet presAssocID="{C5BAC327-5029-421F-B06B-8BCC2BE86724}" presName="text" presStyleLbl="node1" presStyleIdx="3" presStyleCnt="13">
        <dgm:presLayoutVars>
          <dgm:bulletEnabled val="1"/>
        </dgm:presLayoutVars>
      </dgm:prSet>
      <dgm:spPr/>
    </dgm:pt>
    <dgm:pt modelId="{E7B2A1BB-4D2C-469E-826B-BC81F4673E9B}" type="pres">
      <dgm:prSet presAssocID="{ACBD8BCC-40B2-412C-A814-E26171378494}" presName="space" presStyleCnt="0"/>
      <dgm:spPr/>
    </dgm:pt>
    <dgm:pt modelId="{8AB1DD4D-4AB1-45D2-A99B-555070E3A824}" type="pres">
      <dgm:prSet presAssocID="{F27BFE3F-18E4-4B73-BAE2-E7A86FF0AEA2}" presName="text" presStyleLbl="node1" presStyleIdx="4" presStyleCnt="13">
        <dgm:presLayoutVars>
          <dgm:bulletEnabled val="1"/>
        </dgm:presLayoutVars>
      </dgm:prSet>
      <dgm:spPr/>
    </dgm:pt>
    <dgm:pt modelId="{796B2A3C-5F7C-4429-8558-5BABF2F8BA4E}" type="pres">
      <dgm:prSet presAssocID="{63879B70-412B-4A38-A5F0-ACE9DE811ACE}" presName="space" presStyleCnt="0"/>
      <dgm:spPr/>
    </dgm:pt>
    <dgm:pt modelId="{EFBB8CD4-F0C6-4E8E-A2D3-816120367785}" type="pres">
      <dgm:prSet presAssocID="{4FEB6AD1-59D3-482B-83C0-1EA3608059EE}" presName="text" presStyleLbl="node1" presStyleIdx="5" presStyleCnt="13">
        <dgm:presLayoutVars>
          <dgm:bulletEnabled val="1"/>
        </dgm:presLayoutVars>
      </dgm:prSet>
      <dgm:spPr/>
    </dgm:pt>
    <dgm:pt modelId="{44F7ACE8-D017-46DA-B9F8-BD6EC8B215BD}" type="pres">
      <dgm:prSet presAssocID="{017AE23F-C9A0-4660-98CE-6492AFC9FBA5}" presName="space" presStyleCnt="0"/>
      <dgm:spPr/>
    </dgm:pt>
    <dgm:pt modelId="{8D237BB3-CC80-4F47-93D3-07ED4DA38BB0}" type="pres">
      <dgm:prSet presAssocID="{09156DAA-3DE2-4A0B-AEDC-4D4D5C6890DF}" presName="text" presStyleLbl="node1" presStyleIdx="6" presStyleCnt="13">
        <dgm:presLayoutVars>
          <dgm:bulletEnabled val="1"/>
        </dgm:presLayoutVars>
      </dgm:prSet>
      <dgm:spPr/>
    </dgm:pt>
    <dgm:pt modelId="{6B58DAFF-23D2-4A87-937E-9A08B3B369E2}" type="pres">
      <dgm:prSet presAssocID="{84B3E624-D1C7-41B4-A704-0621817383B7}" presName="space" presStyleCnt="0"/>
      <dgm:spPr/>
    </dgm:pt>
    <dgm:pt modelId="{85C82D4C-7B9D-4AD5-B8D5-0B6FD23BAF4C}" type="pres">
      <dgm:prSet presAssocID="{02E3298C-F373-4F22-BD25-CC5ABFBCB9A4}" presName="text" presStyleLbl="node1" presStyleIdx="7" presStyleCnt="13">
        <dgm:presLayoutVars>
          <dgm:bulletEnabled val="1"/>
        </dgm:presLayoutVars>
      </dgm:prSet>
      <dgm:spPr/>
    </dgm:pt>
    <dgm:pt modelId="{A985EE1A-7B34-4AFD-A117-21D0AE6BE968}" type="pres">
      <dgm:prSet presAssocID="{AA59180B-77D0-4172-B6C7-C808672A4FC5}" presName="space" presStyleCnt="0"/>
      <dgm:spPr/>
    </dgm:pt>
    <dgm:pt modelId="{22FA432F-3F93-404C-B526-08B2ABE3525A}" type="pres">
      <dgm:prSet presAssocID="{FD81B601-EC0A-424F-9A5D-B4638AC5E33E}" presName="text" presStyleLbl="node1" presStyleIdx="8" presStyleCnt="13">
        <dgm:presLayoutVars>
          <dgm:bulletEnabled val="1"/>
        </dgm:presLayoutVars>
      </dgm:prSet>
      <dgm:spPr/>
    </dgm:pt>
    <dgm:pt modelId="{3C716047-649A-4009-94A8-38A567F2B3BF}" type="pres">
      <dgm:prSet presAssocID="{2B415EBF-7E6D-4DA2-A1EA-074FB46EF998}" presName="space" presStyleCnt="0"/>
      <dgm:spPr/>
    </dgm:pt>
    <dgm:pt modelId="{9F2AFC5C-E4E9-47FC-B923-EFAC41A168ED}" type="pres">
      <dgm:prSet presAssocID="{7F5E3AB2-F15D-406F-8379-FB8EA76C8DE8}" presName="text" presStyleLbl="node1" presStyleIdx="9" presStyleCnt="13">
        <dgm:presLayoutVars>
          <dgm:bulletEnabled val="1"/>
        </dgm:presLayoutVars>
      </dgm:prSet>
      <dgm:spPr/>
    </dgm:pt>
    <dgm:pt modelId="{3C74B2E6-F7C0-425E-ABA6-84F6E75C9931}" type="pres">
      <dgm:prSet presAssocID="{9EB2D151-C403-4A2E-ACD1-42738CA56F57}" presName="space" presStyleCnt="0"/>
      <dgm:spPr/>
    </dgm:pt>
    <dgm:pt modelId="{599114E8-AE01-41CE-A339-3384967E57E3}" type="pres">
      <dgm:prSet presAssocID="{CBDEDAAE-E1B8-480D-97DE-9F36554F96A2}" presName="text" presStyleLbl="node1" presStyleIdx="10" presStyleCnt="13">
        <dgm:presLayoutVars>
          <dgm:bulletEnabled val="1"/>
        </dgm:presLayoutVars>
      </dgm:prSet>
      <dgm:spPr/>
    </dgm:pt>
    <dgm:pt modelId="{83A8C784-D3FF-4BCF-A8E5-98D4BF9ABB2C}" type="pres">
      <dgm:prSet presAssocID="{05D26062-5CB9-440B-90E2-2C10C71171F5}" presName="space" presStyleCnt="0"/>
      <dgm:spPr/>
    </dgm:pt>
    <dgm:pt modelId="{C9E8D680-119B-4923-BF47-12BE51635DE3}" type="pres">
      <dgm:prSet presAssocID="{CEF9EF35-15C3-43BF-ADD9-A757E8A70B01}" presName="text" presStyleLbl="node1" presStyleIdx="11" presStyleCnt="13">
        <dgm:presLayoutVars>
          <dgm:bulletEnabled val="1"/>
        </dgm:presLayoutVars>
      </dgm:prSet>
      <dgm:spPr/>
    </dgm:pt>
    <dgm:pt modelId="{3BC61CA2-38A9-415C-93E6-40F6CCCAD7D0}" type="pres">
      <dgm:prSet presAssocID="{2934B19C-E720-4180-9C72-913716BC630B}" presName="space" presStyleCnt="0"/>
      <dgm:spPr/>
    </dgm:pt>
    <dgm:pt modelId="{1531A1B1-E2D2-4289-86BB-DD4E7338CBFF}" type="pres">
      <dgm:prSet presAssocID="{17BBC1C8-D280-4548-9754-09FFC108BA2B}" presName="text" presStyleLbl="node1" presStyleIdx="12" presStyleCnt="13">
        <dgm:presLayoutVars>
          <dgm:bulletEnabled val="1"/>
        </dgm:presLayoutVars>
      </dgm:prSet>
      <dgm:spPr/>
    </dgm:pt>
  </dgm:ptLst>
  <dgm:cxnLst>
    <dgm:cxn modelId="{E8CC1000-43CA-455F-ADE2-5D7D59ACA69A}" srcId="{8B421776-E010-4847-B6CC-507CC6E55094}" destId="{BD49575B-5225-45FF-9A45-AC7A56C53C09}" srcOrd="1" destOrd="0" parTransId="{253B794F-147F-403F-A115-05EAEC3E55B6}" sibTransId="{9FBF3DC7-9E96-4C59-BFFE-04B595B38907}"/>
    <dgm:cxn modelId="{34222910-74D0-40F4-8FD4-A71264E34237}" type="presOf" srcId="{FD81B601-EC0A-424F-9A5D-B4638AC5E33E}" destId="{22FA432F-3F93-404C-B526-08B2ABE3525A}" srcOrd="0" destOrd="0" presId="urn:diagrams.loki3.com/VaryingWidthList"/>
    <dgm:cxn modelId="{888E0A12-090B-4B03-BAC1-88A9BC1D21AE}" srcId="{8B421776-E010-4847-B6CC-507CC6E55094}" destId="{17BBC1C8-D280-4548-9754-09FFC108BA2B}" srcOrd="12" destOrd="0" parTransId="{DD601A13-25DF-4746-96F9-10C45CA68C0D}" sibTransId="{EF112D25-71E0-4B64-9908-75D4436587FC}"/>
    <dgm:cxn modelId="{B2FC4A1D-13EB-4BA8-90C5-F9D7D9CCC494}" type="presOf" srcId="{7F5E3AB2-F15D-406F-8379-FB8EA76C8DE8}" destId="{9F2AFC5C-E4E9-47FC-B923-EFAC41A168ED}" srcOrd="0" destOrd="0" presId="urn:diagrams.loki3.com/VaryingWidthList"/>
    <dgm:cxn modelId="{AA916125-0D98-46A1-ABB7-8EA366F8716E}" srcId="{8B421776-E010-4847-B6CC-507CC6E55094}" destId="{09156DAA-3DE2-4A0B-AEDC-4D4D5C6890DF}" srcOrd="6" destOrd="0" parTransId="{A14333F7-ED18-4445-BFB5-903A77103D3E}" sibTransId="{84B3E624-D1C7-41B4-A704-0621817383B7}"/>
    <dgm:cxn modelId="{C1A74A33-9735-42A1-BC73-FD907B131CA3}" type="presOf" srcId="{64AA0259-DDB6-4336-9A78-133E62130859}" destId="{6B0120AA-FA6C-45D9-ABEC-29D82989C492}" srcOrd="0" destOrd="0" presId="urn:diagrams.loki3.com/VaryingWidthList"/>
    <dgm:cxn modelId="{262C823C-99D7-4A06-BD1D-749ABC10A2F9}" srcId="{8B421776-E010-4847-B6CC-507CC6E55094}" destId="{F27BFE3F-18E4-4B73-BAE2-E7A86FF0AEA2}" srcOrd="4" destOrd="0" parTransId="{C45318B5-237B-4A95-9E06-82E7DD96C8D6}" sibTransId="{63879B70-412B-4A38-A5F0-ACE9DE811ACE}"/>
    <dgm:cxn modelId="{D2346A5D-308E-482C-90C2-EC5EEA7A4A49}" srcId="{8B421776-E010-4847-B6CC-507CC6E55094}" destId="{443FFF9C-0766-4FF5-9FEA-FDFBDFAC0BF5}" srcOrd="0" destOrd="0" parTransId="{21C38989-4F8B-49D7-B49B-C1DB93A7E34D}" sibTransId="{9FA2576D-2D29-4B63-A64B-5C6457C240AD}"/>
    <dgm:cxn modelId="{96D1E86F-65D0-4DC5-9DED-5EF3F6A92FBD}" srcId="{8B421776-E010-4847-B6CC-507CC6E55094}" destId="{CBDEDAAE-E1B8-480D-97DE-9F36554F96A2}" srcOrd="10" destOrd="0" parTransId="{A8B3E55C-5778-4EED-BD57-4EBBCD961B5F}" sibTransId="{05D26062-5CB9-440B-90E2-2C10C71171F5}"/>
    <dgm:cxn modelId="{7634D553-969B-407C-B5A7-1444EEDAEBA5}" type="presOf" srcId="{09156DAA-3DE2-4A0B-AEDC-4D4D5C6890DF}" destId="{8D237BB3-CC80-4F47-93D3-07ED4DA38BB0}" srcOrd="0" destOrd="0" presId="urn:diagrams.loki3.com/VaryingWidthList"/>
    <dgm:cxn modelId="{98C9E973-8912-403E-99B0-99E94ADEA760}" type="presOf" srcId="{17BBC1C8-D280-4548-9754-09FFC108BA2B}" destId="{1531A1B1-E2D2-4289-86BB-DD4E7338CBFF}" srcOrd="0" destOrd="0" presId="urn:diagrams.loki3.com/VaryingWidthList"/>
    <dgm:cxn modelId="{2197FC7C-837E-4C8B-ADA3-23351026728F}" type="presOf" srcId="{4FEB6AD1-59D3-482B-83C0-1EA3608059EE}" destId="{EFBB8CD4-F0C6-4E8E-A2D3-816120367785}" srcOrd="0" destOrd="0" presId="urn:diagrams.loki3.com/VaryingWidthList"/>
    <dgm:cxn modelId="{B4291195-3F95-4683-B352-E1F772E062FD}" srcId="{8B421776-E010-4847-B6CC-507CC6E55094}" destId="{02E3298C-F373-4F22-BD25-CC5ABFBCB9A4}" srcOrd="7" destOrd="0" parTransId="{E113E5E0-87CC-46D7-9277-AF9CDBD9AB7E}" sibTransId="{AA59180B-77D0-4172-B6C7-C808672A4FC5}"/>
    <dgm:cxn modelId="{E3FE93A1-C490-49F0-A71D-604E12A96606}" srcId="{8B421776-E010-4847-B6CC-507CC6E55094}" destId="{4FEB6AD1-59D3-482B-83C0-1EA3608059EE}" srcOrd="5" destOrd="0" parTransId="{7190A57A-044C-453F-8080-C6D5527D430B}" sibTransId="{017AE23F-C9A0-4660-98CE-6492AFC9FBA5}"/>
    <dgm:cxn modelId="{2BC014AE-4A26-41FE-A8AE-2C34B070591A}" type="presOf" srcId="{BD49575B-5225-45FF-9A45-AC7A56C53C09}" destId="{17A6D7DC-1F93-4BE5-AA60-3BAFCF7E8875}" srcOrd="0" destOrd="0" presId="urn:diagrams.loki3.com/VaryingWidthList"/>
    <dgm:cxn modelId="{3EFCBABE-FE2B-4609-BF2A-2EA540212C8C}" type="presOf" srcId="{C5BAC327-5029-421F-B06B-8BCC2BE86724}" destId="{9D133EE4-B263-42F8-AAFC-CDDE2958C3A7}" srcOrd="0" destOrd="0" presId="urn:diagrams.loki3.com/VaryingWidthList"/>
    <dgm:cxn modelId="{51D3C2C8-5FE6-4546-B54F-3326F1CC1E53}" srcId="{8B421776-E010-4847-B6CC-507CC6E55094}" destId="{C5BAC327-5029-421F-B06B-8BCC2BE86724}" srcOrd="3" destOrd="0" parTransId="{638B1780-9A5F-44A4-80C3-3A4ECD66EFC0}" sibTransId="{ACBD8BCC-40B2-412C-A814-E26171378494}"/>
    <dgm:cxn modelId="{C37017D2-0EAA-45A3-A029-DDBF0E65DD1F}" type="presOf" srcId="{443FFF9C-0766-4FF5-9FEA-FDFBDFAC0BF5}" destId="{39BED379-54C8-4B58-B455-8568B81AD12E}" srcOrd="0" destOrd="0" presId="urn:diagrams.loki3.com/VaryingWidthList"/>
    <dgm:cxn modelId="{7D4934D3-E8FE-4985-969D-802FE1CB639F}" type="presOf" srcId="{CEF9EF35-15C3-43BF-ADD9-A757E8A70B01}" destId="{C9E8D680-119B-4923-BF47-12BE51635DE3}" srcOrd="0" destOrd="0" presId="urn:diagrams.loki3.com/VaryingWidthList"/>
    <dgm:cxn modelId="{0966B3D8-903F-4104-A970-F036456B9C17}" type="presOf" srcId="{F27BFE3F-18E4-4B73-BAE2-E7A86FF0AEA2}" destId="{8AB1DD4D-4AB1-45D2-A99B-555070E3A824}" srcOrd="0" destOrd="0" presId="urn:diagrams.loki3.com/VaryingWidthList"/>
    <dgm:cxn modelId="{466E69DB-55B8-4BF0-B47F-3895FE84773A}" srcId="{8B421776-E010-4847-B6CC-507CC6E55094}" destId="{CEF9EF35-15C3-43BF-ADD9-A757E8A70B01}" srcOrd="11" destOrd="0" parTransId="{B7371250-C732-4AED-AC48-1BD897BC6AF6}" sibTransId="{2934B19C-E720-4180-9C72-913716BC630B}"/>
    <dgm:cxn modelId="{BF8999DE-1E97-439E-9986-6F387877376D}" srcId="{8B421776-E010-4847-B6CC-507CC6E55094}" destId="{7F5E3AB2-F15D-406F-8379-FB8EA76C8DE8}" srcOrd="9" destOrd="0" parTransId="{EB0C63A6-CDA3-432E-93DE-B99E7F6D5D36}" sibTransId="{9EB2D151-C403-4A2E-ACD1-42738CA56F57}"/>
    <dgm:cxn modelId="{F5A2D4F0-1A27-4D28-AB8A-F11AEABAC6BB}" srcId="{8B421776-E010-4847-B6CC-507CC6E55094}" destId="{64AA0259-DDB6-4336-9A78-133E62130859}" srcOrd="2" destOrd="0" parTransId="{B44386AA-8058-47CA-A836-D0552C6BC12B}" sibTransId="{AD7AA6A6-1484-426D-A97C-41CEB8CDC8B2}"/>
    <dgm:cxn modelId="{2456FBF1-EDF2-4E5A-B9E1-D774116AAB82}" type="presOf" srcId="{CBDEDAAE-E1B8-480D-97DE-9F36554F96A2}" destId="{599114E8-AE01-41CE-A339-3384967E57E3}" srcOrd="0" destOrd="0" presId="urn:diagrams.loki3.com/VaryingWidthList"/>
    <dgm:cxn modelId="{8B17BAF5-E13E-4A29-A167-BCB38BE61E42}" type="presOf" srcId="{8B421776-E010-4847-B6CC-507CC6E55094}" destId="{F531F73B-2418-4DE9-A780-7CD237644C9D}" srcOrd="0" destOrd="0" presId="urn:diagrams.loki3.com/VaryingWidthList"/>
    <dgm:cxn modelId="{1B8876F9-90BF-4B4C-BE8B-8E0ACBE2F0AD}" type="presOf" srcId="{02E3298C-F373-4F22-BD25-CC5ABFBCB9A4}" destId="{85C82D4C-7B9D-4AD5-B8D5-0B6FD23BAF4C}" srcOrd="0" destOrd="0" presId="urn:diagrams.loki3.com/VaryingWidthList"/>
    <dgm:cxn modelId="{68C5C5FC-CD8A-4CED-9214-FE897760E712}" srcId="{8B421776-E010-4847-B6CC-507CC6E55094}" destId="{FD81B601-EC0A-424F-9A5D-B4638AC5E33E}" srcOrd="8" destOrd="0" parTransId="{293083C6-EED7-4FB2-91E0-A01D09B0BBEB}" sibTransId="{2B415EBF-7E6D-4DA2-A1EA-074FB46EF998}"/>
    <dgm:cxn modelId="{DCCE6231-3014-48B3-8F7E-21B15E8DCD11}" type="presParOf" srcId="{F531F73B-2418-4DE9-A780-7CD237644C9D}" destId="{39BED379-54C8-4B58-B455-8568B81AD12E}" srcOrd="0" destOrd="0" presId="urn:diagrams.loki3.com/VaryingWidthList"/>
    <dgm:cxn modelId="{AB234992-5EAA-490D-AD15-6BFFFEC31D39}" type="presParOf" srcId="{F531F73B-2418-4DE9-A780-7CD237644C9D}" destId="{F0CF513A-0735-4367-BB94-411C8972A9F3}" srcOrd="1" destOrd="0" presId="urn:diagrams.loki3.com/VaryingWidthList"/>
    <dgm:cxn modelId="{61F8DDCF-8C57-4765-82A9-422C17B655F2}" type="presParOf" srcId="{F531F73B-2418-4DE9-A780-7CD237644C9D}" destId="{17A6D7DC-1F93-4BE5-AA60-3BAFCF7E8875}" srcOrd="2" destOrd="0" presId="urn:diagrams.loki3.com/VaryingWidthList"/>
    <dgm:cxn modelId="{1A25F310-1C34-4C8A-A9DD-83384C6A83E5}" type="presParOf" srcId="{F531F73B-2418-4DE9-A780-7CD237644C9D}" destId="{13FB63A2-84F0-4B21-8523-83A1034C00AD}" srcOrd="3" destOrd="0" presId="urn:diagrams.loki3.com/VaryingWidthList"/>
    <dgm:cxn modelId="{7661004A-0317-49F3-AA03-43B4F1AF8255}" type="presParOf" srcId="{F531F73B-2418-4DE9-A780-7CD237644C9D}" destId="{6B0120AA-FA6C-45D9-ABEC-29D82989C492}" srcOrd="4" destOrd="0" presId="urn:diagrams.loki3.com/VaryingWidthList"/>
    <dgm:cxn modelId="{5F225165-5797-4B9E-A634-78843F12C5B0}" type="presParOf" srcId="{F531F73B-2418-4DE9-A780-7CD237644C9D}" destId="{08C407C7-3E92-401D-9754-7D5DBDFC9233}" srcOrd="5" destOrd="0" presId="urn:diagrams.loki3.com/VaryingWidthList"/>
    <dgm:cxn modelId="{FE1C0B3F-617E-440F-AF82-610E89B56C79}" type="presParOf" srcId="{F531F73B-2418-4DE9-A780-7CD237644C9D}" destId="{9D133EE4-B263-42F8-AAFC-CDDE2958C3A7}" srcOrd="6" destOrd="0" presId="urn:diagrams.loki3.com/VaryingWidthList"/>
    <dgm:cxn modelId="{F10ABE4F-593A-4E83-AD2A-24C155B40711}" type="presParOf" srcId="{F531F73B-2418-4DE9-A780-7CD237644C9D}" destId="{E7B2A1BB-4D2C-469E-826B-BC81F4673E9B}" srcOrd="7" destOrd="0" presId="urn:diagrams.loki3.com/VaryingWidthList"/>
    <dgm:cxn modelId="{AAD9C96B-941B-4600-960C-C7878224D848}" type="presParOf" srcId="{F531F73B-2418-4DE9-A780-7CD237644C9D}" destId="{8AB1DD4D-4AB1-45D2-A99B-555070E3A824}" srcOrd="8" destOrd="0" presId="urn:diagrams.loki3.com/VaryingWidthList"/>
    <dgm:cxn modelId="{6EC4EDD2-E16B-43E2-90DC-48AA4C42F74B}" type="presParOf" srcId="{F531F73B-2418-4DE9-A780-7CD237644C9D}" destId="{796B2A3C-5F7C-4429-8558-5BABF2F8BA4E}" srcOrd="9" destOrd="0" presId="urn:diagrams.loki3.com/VaryingWidthList"/>
    <dgm:cxn modelId="{16C60FD4-95E6-4279-8D90-11E8FE9CF93A}" type="presParOf" srcId="{F531F73B-2418-4DE9-A780-7CD237644C9D}" destId="{EFBB8CD4-F0C6-4E8E-A2D3-816120367785}" srcOrd="10" destOrd="0" presId="urn:diagrams.loki3.com/VaryingWidthList"/>
    <dgm:cxn modelId="{491BB8DD-CE49-4167-BB61-5DF1BB938CC1}" type="presParOf" srcId="{F531F73B-2418-4DE9-A780-7CD237644C9D}" destId="{44F7ACE8-D017-46DA-B9F8-BD6EC8B215BD}" srcOrd="11" destOrd="0" presId="urn:diagrams.loki3.com/VaryingWidthList"/>
    <dgm:cxn modelId="{E1B01CDC-8985-4FD8-8FA1-2BF68413B947}" type="presParOf" srcId="{F531F73B-2418-4DE9-A780-7CD237644C9D}" destId="{8D237BB3-CC80-4F47-93D3-07ED4DA38BB0}" srcOrd="12" destOrd="0" presId="urn:diagrams.loki3.com/VaryingWidthList"/>
    <dgm:cxn modelId="{D8078BF4-14BE-451D-9D6F-F4582EE6CC2E}" type="presParOf" srcId="{F531F73B-2418-4DE9-A780-7CD237644C9D}" destId="{6B58DAFF-23D2-4A87-937E-9A08B3B369E2}" srcOrd="13" destOrd="0" presId="urn:diagrams.loki3.com/VaryingWidthList"/>
    <dgm:cxn modelId="{86DB68B2-6EF6-440F-90EC-C82E837E7571}" type="presParOf" srcId="{F531F73B-2418-4DE9-A780-7CD237644C9D}" destId="{85C82D4C-7B9D-4AD5-B8D5-0B6FD23BAF4C}" srcOrd="14" destOrd="0" presId="urn:diagrams.loki3.com/VaryingWidthList"/>
    <dgm:cxn modelId="{D29B02A4-0F99-4E66-915D-DA9DEE15A908}" type="presParOf" srcId="{F531F73B-2418-4DE9-A780-7CD237644C9D}" destId="{A985EE1A-7B34-4AFD-A117-21D0AE6BE968}" srcOrd="15" destOrd="0" presId="urn:diagrams.loki3.com/VaryingWidthList"/>
    <dgm:cxn modelId="{031F5A97-FE08-4EC5-B198-F90FF4937D5E}" type="presParOf" srcId="{F531F73B-2418-4DE9-A780-7CD237644C9D}" destId="{22FA432F-3F93-404C-B526-08B2ABE3525A}" srcOrd="16" destOrd="0" presId="urn:diagrams.loki3.com/VaryingWidthList"/>
    <dgm:cxn modelId="{3DC53C0D-9B95-44F8-BBB3-12BCCCD4AE85}" type="presParOf" srcId="{F531F73B-2418-4DE9-A780-7CD237644C9D}" destId="{3C716047-649A-4009-94A8-38A567F2B3BF}" srcOrd="17" destOrd="0" presId="urn:diagrams.loki3.com/VaryingWidthList"/>
    <dgm:cxn modelId="{0D5FA7E2-63F7-4518-964E-4B7FC93B10A0}" type="presParOf" srcId="{F531F73B-2418-4DE9-A780-7CD237644C9D}" destId="{9F2AFC5C-E4E9-47FC-B923-EFAC41A168ED}" srcOrd="18" destOrd="0" presId="urn:diagrams.loki3.com/VaryingWidthList"/>
    <dgm:cxn modelId="{2970897C-EFDA-4E80-8FA1-645CA9F2A73B}" type="presParOf" srcId="{F531F73B-2418-4DE9-A780-7CD237644C9D}" destId="{3C74B2E6-F7C0-425E-ABA6-84F6E75C9931}" srcOrd="19" destOrd="0" presId="urn:diagrams.loki3.com/VaryingWidthList"/>
    <dgm:cxn modelId="{A7EC171B-E223-4248-B94F-E621F2FA2A31}" type="presParOf" srcId="{F531F73B-2418-4DE9-A780-7CD237644C9D}" destId="{599114E8-AE01-41CE-A339-3384967E57E3}" srcOrd="20" destOrd="0" presId="urn:diagrams.loki3.com/VaryingWidthList"/>
    <dgm:cxn modelId="{7D2A6425-C047-4BE8-9955-EAB6EC9AEDF1}" type="presParOf" srcId="{F531F73B-2418-4DE9-A780-7CD237644C9D}" destId="{83A8C784-D3FF-4BCF-A8E5-98D4BF9ABB2C}" srcOrd="21" destOrd="0" presId="urn:diagrams.loki3.com/VaryingWidthList"/>
    <dgm:cxn modelId="{3A37B1E1-10FE-4728-9D39-A644F2577D59}" type="presParOf" srcId="{F531F73B-2418-4DE9-A780-7CD237644C9D}" destId="{C9E8D680-119B-4923-BF47-12BE51635DE3}" srcOrd="22" destOrd="0" presId="urn:diagrams.loki3.com/VaryingWidthList"/>
    <dgm:cxn modelId="{51E4E0E5-3249-4F87-869B-8F929ECCAC06}" type="presParOf" srcId="{F531F73B-2418-4DE9-A780-7CD237644C9D}" destId="{3BC61CA2-38A9-415C-93E6-40F6CCCAD7D0}" srcOrd="23" destOrd="0" presId="urn:diagrams.loki3.com/VaryingWidthList"/>
    <dgm:cxn modelId="{811776EC-DAE1-4B7D-956D-7026A1D1368C}" type="presParOf" srcId="{F531F73B-2418-4DE9-A780-7CD237644C9D}" destId="{1531A1B1-E2D2-4289-86BB-DD4E7338CBFF}" srcOrd="2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2D01D-5104-4644-9C01-C0F77C3C8B5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B84F912-8FB2-461C-B2DE-3447F371EB1A}">
      <dgm:prSet custT="1"/>
      <dgm:spPr/>
      <dgm:t>
        <a:bodyPr/>
        <a:lstStyle/>
        <a:p>
          <a:pPr>
            <a:defRPr cap="all"/>
          </a:pPr>
          <a:r>
            <a:rPr lang="en-US" sz="1800" cap="none" noProof="0" dirty="0">
              <a:solidFill>
                <a:schemeClr val="bg1"/>
              </a:solidFill>
            </a:rPr>
            <a:t>How do you define your subject?</a:t>
          </a:r>
        </a:p>
      </dgm:t>
    </dgm:pt>
    <dgm:pt modelId="{9B5E428D-D666-435E-B5C3-DCFCBD460D0B}" type="parTrans" cxnId="{8A58DF54-5148-4DC1-A5C5-CD312DA68C50}">
      <dgm:prSet/>
      <dgm:spPr/>
      <dgm:t>
        <a:bodyPr/>
        <a:lstStyle/>
        <a:p>
          <a:endParaRPr lang="en-US" sz="1800" dirty="0">
            <a:solidFill>
              <a:schemeClr val="bg1"/>
            </a:solidFill>
          </a:endParaRPr>
        </a:p>
      </dgm:t>
    </dgm:pt>
    <dgm:pt modelId="{99D52E6D-955C-4E6A-91E3-B4767CFE78F5}" type="sibTrans" cxnId="{8A58DF54-5148-4DC1-A5C5-CD312DA68C50}">
      <dgm:prSet/>
      <dgm:spPr/>
      <dgm:t>
        <a:bodyPr/>
        <a:lstStyle/>
        <a:p>
          <a:endParaRPr lang="en-US" sz="1800" dirty="0">
            <a:solidFill>
              <a:schemeClr val="bg1"/>
            </a:solidFill>
          </a:endParaRPr>
        </a:p>
      </dgm:t>
    </dgm:pt>
    <dgm:pt modelId="{39565703-C1CC-4207-915B-4847511A7256}">
      <dgm:prSet custT="1"/>
      <dgm:spPr/>
      <dgm:t>
        <a:bodyPr/>
        <a:lstStyle/>
        <a:p>
          <a:pPr>
            <a:defRPr cap="all"/>
          </a:pPr>
          <a:r>
            <a:rPr lang="en-US" sz="1800" cap="none" noProof="0" dirty="0">
              <a:solidFill>
                <a:schemeClr val="bg1"/>
              </a:solidFill>
            </a:rPr>
            <a:t>What is it all about?</a:t>
          </a:r>
        </a:p>
      </dgm:t>
    </dgm:pt>
    <dgm:pt modelId="{6AD8FBF3-D93F-4C9C-B547-D9DD57842FC4}" type="parTrans" cxnId="{B16CF6BD-6DA5-4659-A3CC-6B8E08842794}">
      <dgm:prSet/>
      <dgm:spPr/>
      <dgm:t>
        <a:bodyPr/>
        <a:lstStyle/>
        <a:p>
          <a:endParaRPr lang="en-US" sz="1800" dirty="0">
            <a:solidFill>
              <a:schemeClr val="bg1"/>
            </a:solidFill>
          </a:endParaRPr>
        </a:p>
      </dgm:t>
    </dgm:pt>
    <dgm:pt modelId="{2BDA452B-FF82-4989-B237-EF73E15CF2B2}" type="sibTrans" cxnId="{B16CF6BD-6DA5-4659-A3CC-6B8E08842794}">
      <dgm:prSet/>
      <dgm:spPr/>
      <dgm:t>
        <a:bodyPr/>
        <a:lstStyle/>
        <a:p>
          <a:endParaRPr lang="en-US" sz="1800" dirty="0">
            <a:solidFill>
              <a:schemeClr val="bg1"/>
            </a:solidFill>
          </a:endParaRPr>
        </a:p>
      </dgm:t>
    </dgm:pt>
    <dgm:pt modelId="{0A41F5C9-51AB-455F-A892-6BC323B6A9B2}">
      <dgm:prSet custT="1"/>
      <dgm:spPr/>
      <dgm:t>
        <a:bodyPr/>
        <a:lstStyle/>
        <a:p>
          <a:pPr>
            <a:defRPr cap="all"/>
          </a:pPr>
          <a:r>
            <a:rPr lang="en-US" sz="1800" cap="none" noProof="0" dirty="0">
              <a:solidFill>
                <a:schemeClr val="bg1"/>
              </a:solidFill>
            </a:rPr>
            <a:t>Make sure your audience has a shared understanding of your subject matter.</a:t>
          </a:r>
        </a:p>
      </dgm:t>
    </dgm:pt>
    <dgm:pt modelId="{FB96E02B-F1FC-4F2A-A316-2019F8417D27}" type="parTrans" cxnId="{765F0B79-1396-412C-9156-5EACD049F8DE}">
      <dgm:prSet/>
      <dgm:spPr/>
      <dgm:t>
        <a:bodyPr/>
        <a:lstStyle/>
        <a:p>
          <a:endParaRPr lang="en-US" sz="1800" dirty="0">
            <a:solidFill>
              <a:schemeClr val="bg1"/>
            </a:solidFill>
          </a:endParaRPr>
        </a:p>
      </dgm:t>
    </dgm:pt>
    <dgm:pt modelId="{48C1539C-CA3D-4BB1-9D5A-E0E159BA53D0}" type="sibTrans" cxnId="{765F0B79-1396-412C-9156-5EACD049F8DE}">
      <dgm:prSet/>
      <dgm:spPr/>
      <dgm:t>
        <a:bodyPr/>
        <a:lstStyle/>
        <a:p>
          <a:endParaRPr lang="en-US" sz="1800" dirty="0">
            <a:solidFill>
              <a:schemeClr val="bg1"/>
            </a:solidFill>
          </a:endParaRPr>
        </a:p>
      </dgm:t>
    </dgm:pt>
    <dgm:pt modelId="{AB2C5F2B-7F0B-4971-8AE0-51B0CEC67CC3}" type="pres">
      <dgm:prSet presAssocID="{9132D01D-5104-4644-9C01-C0F77C3C8B59}" presName="root" presStyleCnt="0">
        <dgm:presLayoutVars>
          <dgm:dir/>
          <dgm:resizeHandles val="exact"/>
        </dgm:presLayoutVars>
      </dgm:prSet>
      <dgm:spPr/>
    </dgm:pt>
    <dgm:pt modelId="{A4442826-5044-4531-A648-FD3512553E9A}" type="pres">
      <dgm:prSet presAssocID="{6B84F912-8FB2-461C-B2DE-3447F371EB1A}" presName="compNode" presStyleCnt="0"/>
      <dgm:spPr/>
    </dgm:pt>
    <dgm:pt modelId="{E5C0BA0A-B073-4C6F-A18D-AAA0E367BAAF}" type="pres">
      <dgm:prSet presAssocID="{6B84F912-8FB2-461C-B2DE-3447F371EB1A}" presName="iconBgRect" presStyleLbl="bgShp" presStyleIdx="0" presStyleCnt="3"/>
      <dgm:spPr>
        <a:prstGeom prst="diamond">
          <a:avLst/>
        </a:prstGeom>
        <a:noFill/>
        <a:ln>
          <a:solidFill>
            <a:schemeClr val="bg1"/>
          </a:solidFill>
        </a:ln>
      </dgm:spPr>
    </dgm:pt>
    <dgm:pt modelId="{15F630E1-4EFD-4872-AA72-6BA2F53397C6}" type="pres">
      <dgm:prSet presAssocID="{6B84F912-8FB2-461C-B2DE-3447F371EB1A}" presName="iconRect" presStyleLbl="node1" presStyleIdx="0" presStyleCnt="3" custScaleX="82645" custScaleY="8264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8E99202C-1CBE-4775-AA82-2CEDBBA6D606}" type="pres">
      <dgm:prSet presAssocID="{6B84F912-8FB2-461C-B2DE-3447F371EB1A}" presName="spaceRect" presStyleCnt="0"/>
      <dgm:spPr/>
    </dgm:pt>
    <dgm:pt modelId="{DFB52456-A853-414A-8501-1A748B1CA3C1}" type="pres">
      <dgm:prSet presAssocID="{6B84F912-8FB2-461C-B2DE-3447F371EB1A}" presName="textRect" presStyleLbl="revTx" presStyleIdx="0" presStyleCnt="3">
        <dgm:presLayoutVars>
          <dgm:chMax val="1"/>
          <dgm:chPref val="1"/>
        </dgm:presLayoutVars>
      </dgm:prSet>
      <dgm:spPr/>
    </dgm:pt>
    <dgm:pt modelId="{B9670835-15EB-4D1A-9F34-8D1EDAB5C460}" type="pres">
      <dgm:prSet presAssocID="{99D52E6D-955C-4E6A-91E3-B4767CFE78F5}" presName="sibTrans" presStyleCnt="0"/>
      <dgm:spPr/>
    </dgm:pt>
    <dgm:pt modelId="{DAD298A5-D4C2-42F2-99EB-0BDF1D921F15}" type="pres">
      <dgm:prSet presAssocID="{39565703-C1CC-4207-915B-4847511A7256}" presName="compNode" presStyleCnt="0"/>
      <dgm:spPr/>
    </dgm:pt>
    <dgm:pt modelId="{B2455EE8-F008-47DB-B42A-C1492ED22849}" type="pres">
      <dgm:prSet presAssocID="{39565703-C1CC-4207-915B-4847511A7256}" presName="iconBgRect" presStyleLbl="bgShp" presStyleIdx="1" presStyleCnt="3"/>
      <dgm:spPr>
        <a:prstGeom prst="diamond">
          <a:avLst/>
        </a:prstGeom>
        <a:noFill/>
        <a:ln>
          <a:solidFill>
            <a:schemeClr val="bg1"/>
          </a:solidFill>
        </a:ln>
      </dgm:spPr>
    </dgm:pt>
    <dgm:pt modelId="{CC206371-F985-4B5D-BBD5-1577EC1EA4F4}" type="pres">
      <dgm:prSet presAssocID="{39565703-C1CC-4207-915B-4847511A7256}" presName="iconRect" presStyleLbl="node1" presStyleIdx="1" presStyleCnt="3" custScaleX="75132" custScaleY="75132"/>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895A4C60-7B73-46EC-B9F9-A878E560F3B6}" type="pres">
      <dgm:prSet presAssocID="{39565703-C1CC-4207-915B-4847511A7256}" presName="spaceRect" presStyleCnt="0"/>
      <dgm:spPr/>
    </dgm:pt>
    <dgm:pt modelId="{A923D8BB-DEF5-4F0A-AD85-379997C8374E}" type="pres">
      <dgm:prSet presAssocID="{39565703-C1CC-4207-915B-4847511A7256}" presName="textRect" presStyleLbl="revTx" presStyleIdx="1" presStyleCnt="3">
        <dgm:presLayoutVars>
          <dgm:chMax val="1"/>
          <dgm:chPref val="1"/>
        </dgm:presLayoutVars>
      </dgm:prSet>
      <dgm:spPr/>
    </dgm:pt>
    <dgm:pt modelId="{8692F476-4DC3-48B2-B982-505A358F0617}" type="pres">
      <dgm:prSet presAssocID="{2BDA452B-FF82-4989-B237-EF73E15CF2B2}" presName="sibTrans" presStyleCnt="0"/>
      <dgm:spPr/>
    </dgm:pt>
    <dgm:pt modelId="{A53BA519-4DB1-4BFF-97FC-529161B38A5C}" type="pres">
      <dgm:prSet presAssocID="{0A41F5C9-51AB-455F-A892-6BC323B6A9B2}" presName="compNode" presStyleCnt="0"/>
      <dgm:spPr/>
    </dgm:pt>
    <dgm:pt modelId="{A9EF33CC-7385-432B-BA65-E8CBF74DF6C4}" type="pres">
      <dgm:prSet presAssocID="{0A41F5C9-51AB-455F-A892-6BC323B6A9B2}" presName="iconBgRect" presStyleLbl="bgShp" presStyleIdx="2" presStyleCnt="3"/>
      <dgm:spPr>
        <a:prstGeom prst="diamond">
          <a:avLst/>
        </a:prstGeom>
        <a:noFill/>
        <a:ln>
          <a:solidFill>
            <a:schemeClr val="bg1"/>
          </a:solidFill>
        </a:ln>
      </dgm:spPr>
    </dgm:pt>
    <dgm:pt modelId="{5FAB76C4-A6D3-4163-8273-3B8427D41BBD}" type="pres">
      <dgm:prSet presAssocID="{0A41F5C9-51AB-455F-A892-6BC323B6A9B2}" presName="iconRect" presStyleLbl="node1" presStyleIdx="2" presStyleCnt="3" custScaleX="75132" custScaleY="75132"/>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3EA6051-6B96-4FC9-8AAA-3518ED376199}" type="pres">
      <dgm:prSet presAssocID="{0A41F5C9-51AB-455F-A892-6BC323B6A9B2}" presName="spaceRect" presStyleCnt="0"/>
      <dgm:spPr/>
    </dgm:pt>
    <dgm:pt modelId="{9E549B98-023E-48E1-8625-B1F3ADD9750B}" type="pres">
      <dgm:prSet presAssocID="{0A41F5C9-51AB-455F-A892-6BC323B6A9B2}" presName="textRect" presStyleLbl="revTx" presStyleIdx="2" presStyleCnt="3">
        <dgm:presLayoutVars>
          <dgm:chMax val="1"/>
          <dgm:chPref val="1"/>
        </dgm:presLayoutVars>
      </dgm:prSet>
      <dgm:spPr/>
    </dgm:pt>
  </dgm:ptLst>
  <dgm:cxnLst>
    <dgm:cxn modelId="{66042A22-49A7-4EBF-B236-6C4F74A1386D}" type="presOf" srcId="{9132D01D-5104-4644-9C01-C0F77C3C8B59}" destId="{AB2C5F2B-7F0B-4971-8AE0-51B0CEC67CC3}" srcOrd="0" destOrd="0" presId="urn:microsoft.com/office/officeart/2018/5/layout/IconCircleLabelList"/>
    <dgm:cxn modelId="{8A68C328-7269-46A9-AA3E-DAD94555706D}" type="presOf" srcId="{6B84F912-8FB2-461C-B2DE-3447F371EB1A}" destId="{DFB52456-A853-414A-8501-1A748B1CA3C1}" srcOrd="0" destOrd="0" presId="urn:microsoft.com/office/officeart/2018/5/layout/IconCircleLabelList"/>
    <dgm:cxn modelId="{53F7EC33-EF9D-4E6E-9462-AA1C11B75970}" type="presOf" srcId="{39565703-C1CC-4207-915B-4847511A7256}" destId="{A923D8BB-DEF5-4F0A-AD85-379997C8374E}" srcOrd="0" destOrd="0" presId="urn:microsoft.com/office/officeart/2018/5/layout/IconCircleLabelList"/>
    <dgm:cxn modelId="{49DBB570-AF6D-4F2E-9BA2-78177BAEC2FD}" type="presOf" srcId="{0A41F5C9-51AB-455F-A892-6BC323B6A9B2}" destId="{9E549B98-023E-48E1-8625-B1F3ADD9750B}" srcOrd="0" destOrd="0" presId="urn:microsoft.com/office/officeart/2018/5/layout/IconCircleLabelList"/>
    <dgm:cxn modelId="{8A58DF54-5148-4DC1-A5C5-CD312DA68C50}" srcId="{9132D01D-5104-4644-9C01-C0F77C3C8B59}" destId="{6B84F912-8FB2-461C-B2DE-3447F371EB1A}" srcOrd="0" destOrd="0" parTransId="{9B5E428D-D666-435E-B5C3-DCFCBD460D0B}" sibTransId="{99D52E6D-955C-4E6A-91E3-B4767CFE78F5}"/>
    <dgm:cxn modelId="{765F0B79-1396-412C-9156-5EACD049F8DE}" srcId="{9132D01D-5104-4644-9C01-C0F77C3C8B59}" destId="{0A41F5C9-51AB-455F-A892-6BC323B6A9B2}" srcOrd="2" destOrd="0" parTransId="{FB96E02B-F1FC-4F2A-A316-2019F8417D27}" sibTransId="{48C1539C-CA3D-4BB1-9D5A-E0E159BA53D0}"/>
    <dgm:cxn modelId="{B16CF6BD-6DA5-4659-A3CC-6B8E08842794}" srcId="{9132D01D-5104-4644-9C01-C0F77C3C8B59}" destId="{39565703-C1CC-4207-915B-4847511A7256}" srcOrd="1" destOrd="0" parTransId="{6AD8FBF3-D93F-4C9C-B547-D9DD57842FC4}" sibTransId="{2BDA452B-FF82-4989-B237-EF73E15CF2B2}"/>
    <dgm:cxn modelId="{D6B989C7-D651-436B-ACD5-28B02C91FA2C}" type="presParOf" srcId="{AB2C5F2B-7F0B-4971-8AE0-51B0CEC67CC3}" destId="{A4442826-5044-4531-A648-FD3512553E9A}" srcOrd="0" destOrd="0" presId="urn:microsoft.com/office/officeart/2018/5/layout/IconCircleLabelList"/>
    <dgm:cxn modelId="{02972D66-803B-43F0-B8A5-6CB485175CAD}" type="presParOf" srcId="{A4442826-5044-4531-A648-FD3512553E9A}" destId="{E5C0BA0A-B073-4C6F-A18D-AAA0E367BAAF}" srcOrd="0" destOrd="0" presId="urn:microsoft.com/office/officeart/2018/5/layout/IconCircleLabelList"/>
    <dgm:cxn modelId="{25EFB881-D357-474D-8430-1FA5FA64C28A}" type="presParOf" srcId="{A4442826-5044-4531-A648-FD3512553E9A}" destId="{15F630E1-4EFD-4872-AA72-6BA2F53397C6}" srcOrd="1" destOrd="0" presId="urn:microsoft.com/office/officeart/2018/5/layout/IconCircleLabelList"/>
    <dgm:cxn modelId="{A120457F-E478-46A1-8DC0-B8AB0AB0A209}" type="presParOf" srcId="{A4442826-5044-4531-A648-FD3512553E9A}" destId="{8E99202C-1CBE-4775-AA82-2CEDBBA6D606}" srcOrd="2" destOrd="0" presId="urn:microsoft.com/office/officeart/2018/5/layout/IconCircleLabelList"/>
    <dgm:cxn modelId="{426B522D-7E9B-4EA0-9F5D-7CE2D5CE8F59}" type="presParOf" srcId="{A4442826-5044-4531-A648-FD3512553E9A}" destId="{DFB52456-A853-414A-8501-1A748B1CA3C1}" srcOrd="3" destOrd="0" presId="urn:microsoft.com/office/officeart/2018/5/layout/IconCircleLabelList"/>
    <dgm:cxn modelId="{13B3A016-946B-400B-8CC7-0B3917BCD488}" type="presParOf" srcId="{AB2C5F2B-7F0B-4971-8AE0-51B0CEC67CC3}" destId="{B9670835-15EB-4D1A-9F34-8D1EDAB5C460}" srcOrd="1" destOrd="0" presId="urn:microsoft.com/office/officeart/2018/5/layout/IconCircleLabelList"/>
    <dgm:cxn modelId="{28BA17FE-ED20-4E2B-939D-47B517488557}" type="presParOf" srcId="{AB2C5F2B-7F0B-4971-8AE0-51B0CEC67CC3}" destId="{DAD298A5-D4C2-42F2-99EB-0BDF1D921F15}" srcOrd="2" destOrd="0" presId="urn:microsoft.com/office/officeart/2018/5/layout/IconCircleLabelList"/>
    <dgm:cxn modelId="{C7A44931-FC18-497A-BB2F-BE8C572D7914}" type="presParOf" srcId="{DAD298A5-D4C2-42F2-99EB-0BDF1D921F15}" destId="{B2455EE8-F008-47DB-B42A-C1492ED22849}" srcOrd="0" destOrd="0" presId="urn:microsoft.com/office/officeart/2018/5/layout/IconCircleLabelList"/>
    <dgm:cxn modelId="{CAE9FB11-774E-48E5-98FD-F3E05A12A231}" type="presParOf" srcId="{DAD298A5-D4C2-42F2-99EB-0BDF1D921F15}" destId="{CC206371-F985-4B5D-BBD5-1577EC1EA4F4}" srcOrd="1" destOrd="0" presId="urn:microsoft.com/office/officeart/2018/5/layout/IconCircleLabelList"/>
    <dgm:cxn modelId="{5FC68EEE-2255-4F44-8055-21F7DBE992EF}" type="presParOf" srcId="{DAD298A5-D4C2-42F2-99EB-0BDF1D921F15}" destId="{895A4C60-7B73-46EC-B9F9-A878E560F3B6}" srcOrd="2" destOrd="0" presId="urn:microsoft.com/office/officeart/2018/5/layout/IconCircleLabelList"/>
    <dgm:cxn modelId="{F7BC336B-4A6E-4850-A3F9-BC82BA40B6D0}" type="presParOf" srcId="{DAD298A5-D4C2-42F2-99EB-0BDF1D921F15}" destId="{A923D8BB-DEF5-4F0A-AD85-379997C8374E}" srcOrd="3" destOrd="0" presId="urn:microsoft.com/office/officeart/2018/5/layout/IconCircleLabelList"/>
    <dgm:cxn modelId="{150A4417-43B6-4A6D-8ED4-1A13F40595A9}" type="presParOf" srcId="{AB2C5F2B-7F0B-4971-8AE0-51B0CEC67CC3}" destId="{8692F476-4DC3-48B2-B982-505A358F0617}" srcOrd="3" destOrd="0" presId="urn:microsoft.com/office/officeart/2018/5/layout/IconCircleLabelList"/>
    <dgm:cxn modelId="{49BE3243-03B0-4CF4-93B6-D873B86A3F56}" type="presParOf" srcId="{AB2C5F2B-7F0B-4971-8AE0-51B0CEC67CC3}" destId="{A53BA519-4DB1-4BFF-97FC-529161B38A5C}" srcOrd="4" destOrd="0" presId="urn:microsoft.com/office/officeart/2018/5/layout/IconCircleLabelList"/>
    <dgm:cxn modelId="{E9181015-2349-453E-83DD-8FADF7079326}" type="presParOf" srcId="{A53BA519-4DB1-4BFF-97FC-529161B38A5C}" destId="{A9EF33CC-7385-432B-BA65-E8CBF74DF6C4}" srcOrd="0" destOrd="0" presId="urn:microsoft.com/office/officeart/2018/5/layout/IconCircleLabelList"/>
    <dgm:cxn modelId="{2E82C56E-EC87-4DB7-BA37-EAF847C8C440}" type="presParOf" srcId="{A53BA519-4DB1-4BFF-97FC-529161B38A5C}" destId="{5FAB76C4-A6D3-4163-8273-3B8427D41BBD}" srcOrd="1" destOrd="0" presId="urn:microsoft.com/office/officeart/2018/5/layout/IconCircleLabelList"/>
    <dgm:cxn modelId="{B9996C91-57E2-433B-895F-8B8811FDF03A}" type="presParOf" srcId="{A53BA519-4DB1-4BFF-97FC-529161B38A5C}" destId="{D3EA6051-6B96-4FC9-8AAA-3518ED376199}" srcOrd="2" destOrd="0" presId="urn:microsoft.com/office/officeart/2018/5/layout/IconCircleLabelList"/>
    <dgm:cxn modelId="{BF5928EA-E4A3-4F51-B1F4-A08E038BF028}" type="presParOf" srcId="{A53BA519-4DB1-4BFF-97FC-529161B38A5C}" destId="{9E549B98-023E-48E1-8625-B1F3ADD9750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9FCEE9-6478-4EA4-A563-7C8163A4FDD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59293DA-41E1-479F-B893-C87938D3D50B}">
      <dgm:prSet custT="1"/>
      <dgm:spPr>
        <a:noFill/>
        <a:ln w="3175">
          <a:solidFill>
            <a:schemeClr val="bg1"/>
          </a:solidFill>
        </a:ln>
      </dgm:spPr>
      <dgm:t>
        <a:bodyPr/>
        <a:lstStyle/>
        <a:p>
          <a:r>
            <a:rPr lang="en-US" sz="1800" noProof="0" dirty="0">
              <a:solidFill>
                <a:schemeClr val="bg1"/>
              </a:solidFill>
            </a:rPr>
            <a:t>What do you believe to be true about your subject?</a:t>
          </a:r>
        </a:p>
      </dgm:t>
    </dgm:pt>
    <dgm:pt modelId="{35CA0DDF-D527-40EF-B6E4-74C13F71113F}" type="parTrans" cxnId="{AFB5B330-34F0-4F24-90E1-E3E2B6C57E5B}">
      <dgm:prSet/>
      <dgm:spPr/>
      <dgm:t>
        <a:bodyPr/>
        <a:lstStyle/>
        <a:p>
          <a:endParaRPr lang="en-US" sz="1800">
            <a:solidFill>
              <a:schemeClr val="bg1"/>
            </a:solidFill>
          </a:endParaRPr>
        </a:p>
      </dgm:t>
    </dgm:pt>
    <dgm:pt modelId="{D1AE6E28-A0BA-4458-8249-2E38D42011E6}" type="sibTrans" cxnId="{AFB5B330-34F0-4F24-90E1-E3E2B6C57E5B}">
      <dgm:prSet/>
      <dgm:spPr/>
      <dgm:t>
        <a:bodyPr/>
        <a:lstStyle/>
        <a:p>
          <a:endParaRPr lang="en-US" sz="1800">
            <a:solidFill>
              <a:schemeClr val="bg1"/>
            </a:solidFill>
          </a:endParaRPr>
        </a:p>
      </dgm:t>
    </dgm:pt>
    <dgm:pt modelId="{37AEF93D-ED96-47E5-807B-70171CA763C6}">
      <dgm:prSet custT="1"/>
      <dgm:spPr>
        <a:solidFill>
          <a:schemeClr val="tx1">
            <a:alpha val="50000"/>
          </a:schemeClr>
        </a:solidFill>
        <a:ln w="3175">
          <a:solidFill>
            <a:schemeClr val="bg1"/>
          </a:solidFill>
        </a:ln>
      </dgm:spPr>
      <dgm:t>
        <a:bodyPr/>
        <a:lstStyle/>
        <a:p>
          <a:r>
            <a:rPr lang="en-US" sz="1800" dirty="0">
              <a:solidFill>
                <a:schemeClr val="bg1"/>
              </a:solidFill>
            </a:rPr>
            <a:t>What are you going to try to </a:t>
          </a:r>
          <a:r>
            <a:rPr lang="en-US" sz="1800" noProof="0" dirty="0">
              <a:solidFill>
                <a:schemeClr val="bg1"/>
              </a:solidFill>
            </a:rPr>
            <a:t>convince</a:t>
          </a:r>
          <a:r>
            <a:rPr lang="en-US" sz="1800" dirty="0">
              <a:solidFill>
                <a:schemeClr val="bg1"/>
              </a:solidFill>
            </a:rPr>
            <a:t> your audience of?</a:t>
          </a:r>
        </a:p>
      </dgm:t>
    </dgm:pt>
    <dgm:pt modelId="{188D54E2-260A-42CB-BC61-3FE16C042573}" type="parTrans" cxnId="{E186CC06-D4F7-4C9C-B151-E39B4F7E4CD4}">
      <dgm:prSet/>
      <dgm:spPr/>
      <dgm:t>
        <a:bodyPr/>
        <a:lstStyle/>
        <a:p>
          <a:endParaRPr lang="en-US" sz="1800">
            <a:solidFill>
              <a:schemeClr val="bg1"/>
            </a:solidFill>
          </a:endParaRPr>
        </a:p>
      </dgm:t>
    </dgm:pt>
    <dgm:pt modelId="{6CB0A0BF-6E29-432B-BE40-0D297A29912C}" type="sibTrans" cxnId="{E186CC06-D4F7-4C9C-B151-E39B4F7E4CD4}">
      <dgm:prSet/>
      <dgm:spPr/>
      <dgm:t>
        <a:bodyPr/>
        <a:lstStyle/>
        <a:p>
          <a:endParaRPr lang="en-US" sz="1800">
            <a:solidFill>
              <a:schemeClr val="bg1"/>
            </a:solidFill>
          </a:endParaRPr>
        </a:p>
      </dgm:t>
    </dgm:pt>
    <dgm:pt modelId="{3099686B-6158-4E1E-A341-42F37DEFFDC3}" type="pres">
      <dgm:prSet presAssocID="{379FCEE9-6478-4EA4-A563-7C8163A4FDD2}" presName="compositeShape" presStyleCnt="0">
        <dgm:presLayoutVars>
          <dgm:chMax val="7"/>
          <dgm:dir/>
          <dgm:resizeHandles val="exact"/>
        </dgm:presLayoutVars>
      </dgm:prSet>
      <dgm:spPr/>
    </dgm:pt>
    <dgm:pt modelId="{9C73BFB4-3A1B-4EA7-9132-76325249F931}" type="pres">
      <dgm:prSet presAssocID="{B59293DA-41E1-479F-B893-C87938D3D50B}" presName="circ1" presStyleLbl="vennNode1" presStyleIdx="0" presStyleCnt="2"/>
      <dgm:spPr>
        <a:prstGeom prst="dodecagon">
          <a:avLst/>
        </a:prstGeom>
      </dgm:spPr>
    </dgm:pt>
    <dgm:pt modelId="{DF938FBE-E7C8-4952-A025-E6A75B7B25E3}" type="pres">
      <dgm:prSet presAssocID="{B59293DA-41E1-479F-B893-C87938D3D50B}" presName="circ1Tx" presStyleLbl="revTx" presStyleIdx="0" presStyleCnt="0">
        <dgm:presLayoutVars>
          <dgm:chMax val="0"/>
          <dgm:chPref val="0"/>
          <dgm:bulletEnabled val="1"/>
        </dgm:presLayoutVars>
      </dgm:prSet>
      <dgm:spPr/>
    </dgm:pt>
    <dgm:pt modelId="{C9D857B0-63B1-41A4-B84B-1DDFD81A7E93}" type="pres">
      <dgm:prSet presAssocID="{37AEF93D-ED96-47E5-807B-70171CA763C6}" presName="circ2" presStyleLbl="vennNode1" presStyleIdx="1" presStyleCnt="2"/>
      <dgm:spPr>
        <a:prstGeom prst="ellipse">
          <a:avLst/>
        </a:prstGeom>
      </dgm:spPr>
    </dgm:pt>
    <dgm:pt modelId="{90337343-05FD-418F-9F07-CD284BE226A2}" type="pres">
      <dgm:prSet presAssocID="{37AEF93D-ED96-47E5-807B-70171CA763C6}" presName="circ2Tx" presStyleLbl="revTx" presStyleIdx="0" presStyleCnt="0">
        <dgm:presLayoutVars>
          <dgm:chMax val="0"/>
          <dgm:chPref val="0"/>
          <dgm:bulletEnabled val="1"/>
        </dgm:presLayoutVars>
      </dgm:prSet>
      <dgm:spPr/>
    </dgm:pt>
  </dgm:ptLst>
  <dgm:cxnLst>
    <dgm:cxn modelId="{E186CC06-D4F7-4C9C-B151-E39B4F7E4CD4}" srcId="{379FCEE9-6478-4EA4-A563-7C8163A4FDD2}" destId="{37AEF93D-ED96-47E5-807B-70171CA763C6}" srcOrd="1" destOrd="0" parTransId="{188D54E2-260A-42CB-BC61-3FE16C042573}" sibTransId="{6CB0A0BF-6E29-432B-BE40-0D297A29912C}"/>
    <dgm:cxn modelId="{06FF7D22-08B7-479F-8D19-6A578D27764F}" type="presOf" srcId="{379FCEE9-6478-4EA4-A563-7C8163A4FDD2}" destId="{3099686B-6158-4E1E-A341-42F37DEFFDC3}" srcOrd="0" destOrd="0" presId="urn:microsoft.com/office/officeart/2005/8/layout/venn1"/>
    <dgm:cxn modelId="{AFB5B330-34F0-4F24-90E1-E3E2B6C57E5B}" srcId="{379FCEE9-6478-4EA4-A563-7C8163A4FDD2}" destId="{B59293DA-41E1-479F-B893-C87938D3D50B}" srcOrd="0" destOrd="0" parTransId="{35CA0DDF-D527-40EF-B6E4-74C13F71113F}" sibTransId="{D1AE6E28-A0BA-4458-8249-2E38D42011E6}"/>
    <dgm:cxn modelId="{8F81C4A6-5B91-4BB8-86CC-3BBE411370C7}" type="presOf" srcId="{B59293DA-41E1-479F-B893-C87938D3D50B}" destId="{9C73BFB4-3A1B-4EA7-9132-76325249F931}" srcOrd="0" destOrd="0" presId="urn:microsoft.com/office/officeart/2005/8/layout/venn1"/>
    <dgm:cxn modelId="{F1E9FDB2-AD1A-47E1-B61B-AC08099CE4BB}" type="presOf" srcId="{37AEF93D-ED96-47E5-807B-70171CA763C6}" destId="{90337343-05FD-418F-9F07-CD284BE226A2}" srcOrd="1" destOrd="0" presId="urn:microsoft.com/office/officeart/2005/8/layout/venn1"/>
    <dgm:cxn modelId="{7EBE76BC-BBF5-469D-AE3E-3A33C438ECB7}" type="presOf" srcId="{B59293DA-41E1-479F-B893-C87938D3D50B}" destId="{DF938FBE-E7C8-4952-A025-E6A75B7B25E3}" srcOrd="1" destOrd="0" presId="urn:microsoft.com/office/officeart/2005/8/layout/venn1"/>
    <dgm:cxn modelId="{4DB7A8EB-3930-4A97-A86A-BB3DF62417BE}" type="presOf" srcId="{37AEF93D-ED96-47E5-807B-70171CA763C6}" destId="{C9D857B0-63B1-41A4-B84B-1DDFD81A7E93}" srcOrd="0" destOrd="0" presId="urn:microsoft.com/office/officeart/2005/8/layout/venn1"/>
    <dgm:cxn modelId="{97C4E352-DF07-449D-ADEB-34392B3C42E9}" type="presParOf" srcId="{3099686B-6158-4E1E-A341-42F37DEFFDC3}" destId="{9C73BFB4-3A1B-4EA7-9132-76325249F931}" srcOrd="0" destOrd="0" presId="urn:microsoft.com/office/officeart/2005/8/layout/venn1"/>
    <dgm:cxn modelId="{9593C62C-FA28-45BA-9E66-86704DEE084F}" type="presParOf" srcId="{3099686B-6158-4E1E-A341-42F37DEFFDC3}" destId="{DF938FBE-E7C8-4952-A025-E6A75B7B25E3}" srcOrd="1" destOrd="0" presId="urn:microsoft.com/office/officeart/2005/8/layout/venn1"/>
    <dgm:cxn modelId="{33B8A187-B29C-41D6-B102-B12B077FC4D2}" type="presParOf" srcId="{3099686B-6158-4E1E-A341-42F37DEFFDC3}" destId="{C9D857B0-63B1-41A4-B84B-1DDFD81A7E93}" srcOrd="2" destOrd="0" presId="urn:microsoft.com/office/officeart/2005/8/layout/venn1"/>
    <dgm:cxn modelId="{AF868E48-0476-4565-BEFB-CC20DE523578}" type="presParOf" srcId="{3099686B-6158-4E1E-A341-42F37DEFFDC3}" destId="{90337343-05FD-418F-9F07-CD284BE226A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EA3051-5518-4A68-9136-046CAA7BA59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8E90AE3-4EFE-423C-815C-68AB5448380C}">
      <dgm:prSet custT="1"/>
      <dgm:spPr/>
      <dgm:t>
        <a:bodyPr/>
        <a:lstStyle/>
        <a:p>
          <a:pPr>
            <a:lnSpc>
              <a:spcPct val="100000"/>
            </a:lnSpc>
            <a:defRPr cap="all"/>
          </a:pPr>
          <a:r>
            <a:rPr lang="en-US" sz="1800" i="0" cap="none" dirty="0">
              <a:solidFill>
                <a:schemeClr val="bg1"/>
              </a:solidFill>
            </a:rPr>
            <a:t>Cat</a:t>
          </a:r>
        </a:p>
      </dgm:t>
    </dgm:pt>
    <dgm:pt modelId="{41D92FFC-2A03-43B5-AD1E-1CCAB508BEDB}" type="parTrans" cxnId="{323BDA44-20D3-459D-ADA7-2B127C61C413}">
      <dgm:prSet/>
      <dgm:spPr/>
      <dgm:t>
        <a:bodyPr/>
        <a:lstStyle/>
        <a:p>
          <a:endParaRPr lang="en-US" sz="1800" i="0" dirty="0">
            <a:solidFill>
              <a:schemeClr val="bg1"/>
            </a:solidFill>
          </a:endParaRPr>
        </a:p>
      </dgm:t>
    </dgm:pt>
    <dgm:pt modelId="{5EED4C3B-3262-4298-8922-070C75285238}" type="sibTrans" cxnId="{323BDA44-20D3-459D-ADA7-2B127C61C413}">
      <dgm:prSet/>
      <dgm:spPr/>
      <dgm:t>
        <a:bodyPr/>
        <a:lstStyle/>
        <a:p>
          <a:endParaRPr lang="en-US" sz="1800" i="0" dirty="0">
            <a:solidFill>
              <a:schemeClr val="bg1"/>
            </a:solidFill>
          </a:endParaRPr>
        </a:p>
      </dgm:t>
    </dgm:pt>
    <dgm:pt modelId="{C6F41633-0FF0-486A-B30E-1ED0E1D05A80}">
      <dgm:prSet custT="1"/>
      <dgm:spPr/>
      <dgm:t>
        <a:bodyPr/>
        <a:lstStyle/>
        <a:p>
          <a:pPr>
            <a:lnSpc>
              <a:spcPct val="100000"/>
            </a:lnSpc>
            <a:defRPr cap="all"/>
          </a:pPr>
          <a:r>
            <a:rPr lang="en-US" sz="1800" i="0" cap="none" dirty="0">
              <a:solidFill>
                <a:schemeClr val="bg1"/>
              </a:solidFill>
            </a:rPr>
            <a:t>Dog</a:t>
          </a:r>
        </a:p>
      </dgm:t>
    </dgm:pt>
    <dgm:pt modelId="{8CFF2197-1A2B-4DB8-BB31-03AF3BE2A35D}" type="parTrans" cxnId="{6DD35841-89A1-4549-85C7-92BF0106B3BF}">
      <dgm:prSet/>
      <dgm:spPr/>
      <dgm:t>
        <a:bodyPr/>
        <a:lstStyle/>
        <a:p>
          <a:endParaRPr lang="en-US" sz="1800" i="0" dirty="0">
            <a:solidFill>
              <a:schemeClr val="bg1"/>
            </a:solidFill>
          </a:endParaRPr>
        </a:p>
      </dgm:t>
    </dgm:pt>
    <dgm:pt modelId="{5BC5CE78-D653-4B24-A128-6A4D23EB6487}" type="sibTrans" cxnId="{6DD35841-89A1-4549-85C7-92BF0106B3BF}">
      <dgm:prSet/>
      <dgm:spPr/>
      <dgm:t>
        <a:bodyPr/>
        <a:lstStyle/>
        <a:p>
          <a:endParaRPr lang="en-US" sz="1800" i="0" dirty="0">
            <a:solidFill>
              <a:schemeClr val="bg1"/>
            </a:solidFill>
          </a:endParaRPr>
        </a:p>
      </dgm:t>
    </dgm:pt>
    <dgm:pt modelId="{B71CA56F-3FE0-4E91-A288-148D1A219531}">
      <dgm:prSet custT="1"/>
      <dgm:spPr/>
      <dgm:t>
        <a:bodyPr/>
        <a:lstStyle/>
        <a:p>
          <a:pPr>
            <a:lnSpc>
              <a:spcPct val="100000"/>
            </a:lnSpc>
            <a:defRPr cap="all"/>
          </a:pPr>
          <a:r>
            <a:rPr lang="en-US" sz="1800" i="0" cap="none" dirty="0">
              <a:solidFill>
                <a:schemeClr val="bg1"/>
              </a:solidFill>
            </a:rPr>
            <a:t>Mouse</a:t>
          </a:r>
        </a:p>
      </dgm:t>
    </dgm:pt>
    <dgm:pt modelId="{F2CF152A-3C10-4163-A2A0-FCFEDA46A576}" type="parTrans" cxnId="{93986B1C-4F60-4F52-8B62-DB7BDCD7F3BA}">
      <dgm:prSet/>
      <dgm:spPr/>
      <dgm:t>
        <a:bodyPr/>
        <a:lstStyle/>
        <a:p>
          <a:endParaRPr lang="en-US" sz="1800" i="0" dirty="0">
            <a:solidFill>
              <a:schemeClr val="bg1"/>
            </a:solidFill>
          </a:endParaRPr>
        </a:p>
      </dgm:t>
    </dgm:pt>
    <dgm:pt modelId="{3551302F-D8DD-4233-8F96-BB798392283B}" type="sibTrans" cxnId="{93986B1C-4F60-4F52-8B62-DB7BDCD7F3BA}">
      <dgm:prSet/>
      <dgm:spPr/>
      <dgm:t>
        <a:bodyPr/>
        <a:lstStyle/>
        <a:p>
          <a:endParaRPr lang="en-US" sz="1800" i="0" dirty="0">
            <a:solidFill>
              <a:schemeClr val="bg1"/>
            </a:solidFill>
          </a:endParaRPr>
        </a:p>
      </dgm:t>
    </dgm:pt>
    <dgm:pt modelId="{40445AAF-79D1-46B9-8D2F-1FE4E740F550}">
      <dgm:prSet custT="1"/>
      <dgm:spPr/>
      <dgm:t>
        <a:bodyPr/>
        <a:lstStyle/>
        <a:p>
          <a:pPr>
            <a:lnSpc>
              <a:spcPct val="100000"/>
            </a:lnSpc>
            <a:defRPr cap="all"/>
          </a:pPr>
          <a:r>
            <a:rPr lang="en-US" sz="1800" i="0" cap="none" dirty="0">
              <a:solidFill>
                <a:schemeClr val="bg1"/>
              </a:solidFill>
            </a:rPr>
            <a:t>Gorilla</a:t>
          </a:r>
        </a:p>
      </dgm:t>
    </dgm:pt>
    <dgm:pt modelId="{F4ED57A5-1437-4DDA-B79A-D8002E297C07}" type="parTrans" cxnId="{A804C30D-F5A2-425F-A93C-8ECFDAC90404}">
      <dgm:prSet/>
      <dgm:spPr/>
      <dgm:t>
        <a:bodyPr/>
        <a:lstStyle/>
        <a:p>
          <a:endParaRPr lang="en-US" sz="1800" i="0" dirty="0">
            <a:solidFill>
              <a:schemeClr val="bg1"/>
            </a:solidFill>
          </a:endParaRPr>
        </a:p>
      </dgm:t>
    </dgm:pt>
    <dgm:pt modelId="{54582B31-660E-455B-967C-39B58B2EE975}" type="sibTrans" cxnId="{A804C30D-F5A2-425F-A93C-8ECFDAC90404}">
      <dgm:prSet/>
      <dgm:spPr/>
      <dgm:t>
        <a:bodyPr/>
        <a:lstStyle/>
        <a:p>
          <a:endParaRPr lang="en-US" sz="1800" i="0" dirty="0">
            <a:solidFill>
              <a:schemeClr val="bg1"/>
            </a:solidFill>
          </a:endParaRPr>
        </a:p>
      </dgm:t>
    </dgm:pt>
    <dgm:pt modelId="{C2FDEC8C-E2B9-4774-8D9D-AED7D6C0D55B}" type="pres">
      <dgm:prSet presAssocID="{F4EA3051-5518-4A68-9136-046CAA7BA59D}" presName="root" presStyleCnt="0">
        <dgm:presLayoutVars>
          <dgm:dir/>
          <dgm:resizeHandles val="exact"/>
        </dgm:presLayoutVars>
      </dgm:prSet>
      <dgm:spPr/>
    </dgm:pt>
    <dgm:pt modelId="{D9AA7755-65D4-4A4F-B074-F7F866931976}" type="pres">
      <dgm:prSet presAssocID="{18E90AE3-4EFE-423C-815C-68AB5448380C}" presName="compNode" presStyleCnt="0"/>
      <dgm:spPr/>
    </dgm:pt>
    <dgm:pt modelId="{2FD584AC-334C-4D98-9E88-D4EE344FF90D}" type="pres">
      <dgm:prSet presAssocID="{18E90AE3-4EFE-423C-815C-68AB5448380C}" presName="iconBgRect" presStyleLbl="bgShp" presStyleIdx="0" presStyleCnt="4"/>
      <dgm:spPr>
        <a:prstGeom prst="diamond">
          <a:avLst/>
        </a:prstGeom>
        <a:solidFill>
          <a:schemeClr val="tx1"/>
        </a:solidFill>
        <a:ln w="3175" cmpd="dbl">
          <a:noFill/>
        </a:ln>
      </dgm:spPr>
    </dgm:pt>
    <dgm:pt modelId="{2E004ED0-9912-4313-AFA2-7904C1513343}" type="pres">
      <dgm:prSet presAssocID="{18E90AE3-4EFE-423C-815C-68AB5448380C}" presName="iconRect" presStyleLbl="node1" presStyleIdx="0" presStyleCnt="4" custScaleX="82645" custScaleY="8264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C7850D4C-BD15-4810-8DA4-9F6899FBDB2F}" type="pres">
      <dgm:prSet presAssocID="{18E90AE3-4EFE-423C-815C-68AB5448380C}" presName="spaceRect" presStyleCnt="0"/>
      <dgm:spPr/>
    </dgm:pt>
    <dgm:pt modelId="{97947764-D5E2-4B83-8EAA-EA54408B4F84}" type="pres">
      <dgm:prSet presAssocID="{18E90AE3-4EFE-423C-815C-68AB5448380C}" presName="textRect" presStyleLbl="revTx" presStyleIdx="0" presStyleCnt="4">
        <dgm:presLayoutVars>
          <dgm:chMax val="1"/>
          <dgm:chPref val="1"/>
        </dgm:presLayoutVars>
      </dgm:prSet>
      <dgm:spPr/>
    </dgm:pt>
    <dgm:pt modelId="{2818E4B9-6416-4482-9782-ECF7FF702856}" type="pres">
      <dgm:prSet presAssocID="{5EED4C3B-3262-4298-8922-070C75285238}" presName="sibTrans" presStyleCnt="0"/>
      <dgm:spPr/>
    </dgm:pt>
    <dgm:pt modelId="{5D2065B8-BF24-455A-8EE1-5E67BE48B81B}" type="pres">
      <dgm:prSet presAssocID="{C6F41633-0FF0-486A-B30E-1ED0E1D05A80}" presName="compNode" presStyleCnt="0"/>
      <dgm:spPr/>
    </dgm:pt>
    <dgm:pt modelId="{D24D21FC-62C1-4CB3-8209-8661C3C79008}" type="pres">
      <dgm:prSet presAssocID="{C6F41633-0FF0-486A-B30E-1ED0E1D05A80}" presName="iconBgRect" presStyleLbl="bgShp" presStyleIdx="1" presStyleCnt="4"/>
      <dgm:spPr>
        <a:prstGeom prst="diamond">
          <a:avLst/>
        </a:prstGeom>
        <a:solidFill>
          <a:schemeClr val="tx1"/>
        </a:solidFill>
        <a:ln>
          <a:noFill/>
        </a:ln>
      </dgm:spPr>
    </dgm:pt>
    <dgm:pt modelId="{E1CCDF7A-EBE7-495D-AEE1-FE9FEEA33C81}" type="pres">
      <dgm:prSet presAssocID="{C6F41633-0FF0-486A-B30E-1ED0E1D05A80}" presName="iconRect" presStyleLbl="node1" presStyleIdx="1" presStyleCnt="4" custScaleX="82645" custScaleY="82645"/>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g"/>
        </a:ext>
      </dgm:extLst>
    </dgm:pt>
    <dgm:pt modelId="{AFF203E1-34B6-48E2-B5D4-C37BA4CDBE3D}" type="pres">
      <dgm:prSet presAssocID="{C6F41633-0FF0-486A-B30E-1ED0E1D05A80}" presName="spaceRect" presStyleCnt="0"/>
      <dgm:spPr/>
    </dgm:pt>
    <dgm:pt modelId="{1B26A24F-F4FA-4000-B231-980697CE6BC5}" type="pres">
      <dgm:prSet presAssocID="{C6F41633-0FF0-486A-B30E-1ED0E1D05A80}" presName="textRect" presStyleLbl="revTx" presStyleIdx="1" presStyleCnt="4">
        <dgm:presLayoutVars>
          <dgm:chMax val="1"/>
          <dgm:chPref val="1"/>
        </dgm:presLayoutVars>
      </dgm:prSet>
      <dgm:spPr/>
    </dgm:pt>
    <dgm:pt modelId="{51C87337-A8F2-49D7-9000-D0F5AEC2A3E0}" type="pres">
      <dgm:prSet presAssocID="{5BC5CE78-D653-4B24-A128-6A4D23EB6487}" presName="sibTrans" presStyleCnt="0"/>
      <dgm:spPr/>
    </dgm:pt>
    <dgm:pt modelId="{8CE0322A-4FD6-41C9-8DFD-125E5558BCB9}" type="pres">
      <dgm:prSet presAssocID="{B71CA56F-3FE0-4E91-A288-148D1A219531}" presName="compNode" presStyleCnt="0"/>
      <dgm:spPr/>
    </dgm:pt>
    <dgm:pt modelId="{150E4B2C-C413-4BF2-BE44-61CABB4D422E}" type="pres">
      <dgm:prSet presAssocID="{B71CA56F-3FE0-4E91-A288-148D1A219531}" presName="iconBgRect" presStyleLbl="bgShp" presStyleIdx="2" presStyleCnt="4"/>
      <dgm:spPr>
        <a:prstGeom prst="diamond">
          <a:avLst/>
        </a:prstGeom>
        <a:solidFill>
          <a:schemeClr val="tx1"/>
        </a:solidFill>
        <a:ln>
          <a:noFill/>
        </a:ln>
      </dgm:spPr>
    </dgm:pt>
    <dgm:pt modelId="{338E22CF-4E7D-49DB-8D62-BFBE95644B7C}" type="pres">
      <dgm:prSet presAssocID="{B71CA56F-3FE0-4E91-A288-148D1A219531}" presName="iconRect" presStyleLbl="node1" presStyleIdx="2" presStyleCnt="4" custScaleX="82645" custScaleY="82645"/>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A4134F78-74E5-417C-9450-B5A5408E0982}" type="pres">
      <dgm:prSet presAssocID="{B71CA56F-3FE0-4E91-A288-148D1A219531}" presName="spaceRect" presStyleCnt="0"/>
      <dgm:spPr/>
    </dgm:pt>
    <dgm:pt modelId="{4E04CA18-7F92-4C8F-B31C-B8DC9BFFC00B}" type="pres">
      <dgm:prSet presAssocID="{B71CA56F-3FE0-4E91-A288-148D1A219531}" presName="textRect" presStyleLbl="revTx" presStyleIdx="2" presStyleCnt="4">
        <dgm:presLayoutVars>
          <dgm:chMax val="1"/>
          <dgm:chPref val="1"/>
        </dgm:presLayoutVars>
      </dgm:prSet>
      <dgm:spPr/>
    </dgm:pt>
    <dgm:pt modelId="{6A22E40D-3490-43F6-BFBB-88887609320F}" type="pres">
      <dgm:prSet presAssocID="{3551302F-D8DD-4233-8F96-BB798392283B}" presName="sibTrans" presStyleCnt="0"/>
      <dgm:spPr/>
    </dgm:pt>
    <dgm:pt modelId="{862E03AE-4DC1-45B4-ACA6-12DC9646DF09}" type="pres">
      <dgm:prSet presAssocID="{40445AAF-79D1-46B9-8D2F-1FE4E740F550}" presName="compNode" presStyleCnt="0"/>
      <dgm:spPr/>
    </dgm:pt>
    <dgm:pt modelId="{FB9B0F2E-A209-4355-A025-0CC7EDD3BBA7}" type="pres">
      <dgm:prSet presAssocID="{40445AAF-79D1-46B9-8D2F-1FE4E740F550}" presName="iconBgRect" presStyleLbl="bgShp" presStyleIdx="3" presStyleCnt="4"/>
      <dgm:spPr>
        <a:prstGeom prst="diamond">
          <a:avLst/>
        </a:prstGeom>
        <a:solidFill>
          <a:schemeClr val="tx1"/>
        </a:solidFill>
        <a:ln>
          <a:noFill/>
        </a:ln>
      </dgm:spPr>
    </dgm:pt>
    <dgm:pt modelId="{65ED3257-C9EC-49C5-B86D-6D93DABEBEEB}" type="pres">
      <dgm:prSet presAssocID="{40445AAF-79D1-46B9-8D2F-1FE4E740F550}" presName="iconRect" presStyleLbl="node1" presStyleIdx="3" presStyleCnt="4" custScaleX="82645" custScaleY="82645"/>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orilla"/>
        </a:ext>
      </dgm:extLst>
    </dgm:pt>
    <dgm:pt modelId="{70DBFBC5-BFFA-4A86-92C2-38A37C3BA021}" type="pres">
      <dgm:prSet presAssocID="{40445AAF-79D1-46B9-8D2F-1FE4E740F550}" presName="spaceRect" presStyleCnt="0"/>
      <dgm:spPr/>
    </dgm:pt>
    <dgm:pt modelId="{164D16BE-1508-46AB-8E58-77F8E5A2FFCC}" type="pres">
      <dgm:prSet presAssocID="{40445AAF-79D1-46B9-8D2F-1FE4E740F550}" presName="textRect" presStyleLbl="revTx" presStyleIdx="3" presStyleCnt="4">
        <dgm:presLayoutVars>
          <dgm:chMax val="1"/>
          <dgm:chPref val="1"/>
        </dgm:presLayoutVars>
      </dgm:prSet>
      <dgm:spPr/>
    </dgm:pt>
  </dgm:ptLst>
  <dgm:cxnLst>
    <dgm:cxn modelId="{A804C30D-F5A2-425F-A93C-8ECFDAC90404}" srcId="{F4EA3051-5518-4A68-9136-046CAA7BA59D}" destId="{40445AAF-79D1-46B9-8D2F-1FE4E740F550}" srcOrd="3" destOrd="0" parTransId="{F4ED57A5-1437-4DDA-B79A-D8002E297C07}" sibTransId="{54582B31-660E-455B-967C-39B58B2EE975}"/>
    <dgm:cxn modelId="{ED5CD013-ABA2-4128-B969-D31919360899}" type="presOf" srcId="{C6F41633-0FF0-486A-B30E-1ED0E1D05A80}" destId="{1B26A24F-F4FA-4000-B231-980697CE6BC5}" srcOrd="0" destOrd="0" presId="urn:microsoft.com/office/officeart/2018/5/layout/IconCircleLabelList"/>
    <dgm:cxn modelId="{93986B1C-4F60-4F52-8B62-DB7BDCD7F3BA}" srcId="{F4EA3051-5518-4A68-9136-046CAA7BA59D}" destId="{B71CA56F-3FE0-4E91-A288-148D1A219531}" srcOrd="2" destOrd="0" parTransId="{F2CF152A-3C10-4163-A2A0-FCFEDA46A576}" sibTransId="{3551302F-D8DD-4233-8F96-BB798392283B}"/>
    <dgm:cxn modelId="{BE61335E-86AF-4FDD-B430-CAE022F5CB6D}" type="presOf" srcId="{B71CA56F-3FE0-4E91-A288-148D1A219531}" destId="{4E04CA18-7F92-4C8F-B31C-B8DC9BFFC00B}" srcOrd="0" destOrd="0" presId="urn:microsoft.com/office/officeart/2018/5/layout/IconCircleLabelList"/>
    <dgm:cxn modelId="{6DD35841-89A1-4549-85C7-92BF0106B3BF}" srcId="{F4EA3051-5518-4A68-9136-046CAA7BA59D}" destId="{C6F41633-0FF0-486A-B30E-1ED0E1D05A80}" srcOrd="1" destOrd="0" parTransId="{8CFF2197-1A2B-4DB8-BB31-03AF3BE2A35D}" sibTransId="{5BC5CE78-D653-4B24-A128-6A4D23EB6487}"/>
    <dgm:cxn modelId="{323BDA44-20D3-459D-ADA7-2B127C61C413}" srcId="{F4EA3051-5518-4A68-9136-046CAA7BA59D}" destId="{18E90AE3-4EFE-423C-815C-68AB5448380C}" srcOrd="0" destOrd="0" parTransId="{41D92FFC-2A03-43B5-AD1E-1CCAB508BEDB}" sibTransId="{5EED4C3B-3262-4298-8922-070C75285238}"/>
    <dgm:cxn modelId="{678EE49E-C1B3-48E5-9BF4-3D66C242F898}" type="presOf" srcId="{F4EA3051-5518-4A68-9136-046CAA7BA59D}" destId="{C2FDEC8C-E2B9-4774-8D9D-AED7D6C0D55B}" srcOrd="0" destOrd="0" presId="urn:microsoft.com/office/officeart/2018/5/layout/IconCircleLabelList"/>
    <dgm:cxn modelId="{CE2E9DA1-00CD-45F6-BE4B-725DFF9F7499}" type="presOf" srcId="{18E90AE3-4EFE-423C-815C-68AB5448380C}" destId="{97947764-D5E2-4B83-8EAA-EA54408B4F84}" srcOrd="0" destOrd="0" presId="urn:microsoft.com/office/officeart/2018/5/layout/IconCircleLabelList"/>
    <dgm:cxn modelId="{B9FA53C7-66C5-428F-840B-EF9F8F2411C0}" type="presOf" srcId="{40445AAF-79D1-46B9-8D2F-1FE4E740F550}" destId="{164D16BE-1508-46AB-8E58-77F8E5A2FFCC}" srcOrd="0" destOrd="0" presId="urn:microsoft.com/office/officeart/2018/5/layout/IconCircleLabelList"/>
    <dgm:cxn modelId="{7CD23EFF-0709-434F-B936-428F2BEE653B}" type="presParOf" srcId="{C2FDEC8C-E2B9-4774-8D9D-AED7D6C0D55B}" destId="{D9AA7755-65D4-4A4F-B074-F7F866931976}" srcOrd="0" destOrd="0" presId="urn:microsoft.com/office/officeart/2018/5/layout/IconCircleLabelList"/>
    <dgm:cxn modelId="{60D2E67F-9267-439F-A5BA-E56190FB6334}" type="presParOf" srcId="{D9AA7755-65D4-4A4F-B074-F7F866931976}" destId="{2FD584AC-334C-4D98-9E88-D4EE344FF90D}" srcOrd="0" destOrd="0" presId="urn:microsoft.com/office/officeart/2018/5/layout/IconCircleLabelList"/>
    <dgm:cxn modelId="{451F9147-B09A-4BE8-8151-A6F91E29F7C0}" type="presParOf" srcId="{D9AA7755-65D4-4A4F-B074-F7F866931976}" destId="{2E004ED0-9912-4313-AFA2-7904C1513343}" srcOrd="1" destOrd="0" presId="urn:microsoft.com/office/officeart/2018/5/layout/IconCircleLabelList"/>
    <dgm:cxn modelId="{A6E089D1-8ED8-428A-A821-6BA8CD06E65A}" type="presParOf" srcId="{D9AA7755-65D4-4A4F-B074-F7F866931976}" destId="{C7850D4C-BD15-4810-8DA4-9F6899FBDB2F}" srcOrd="2" destOrd="0" presId="urn:microsoft.com/office/officeart/2018/5/layout/IconCircleLabelList"/>
    <dgm:cxn modelId="{6DB1C8E9-7869-411A-9BBE-BC39645DD890}" type="presParOf" srcId="{D9AA7755-65D4-4A4F-B074-F7F866931976}" destId="{97947764-D5E2-4B83-8EAA-EA54408B4F84}" srcOrd="3" destOrd="0" presId="urn:microsoft.com/office/officeart/2018/5/layout/IconCircleLabelList"/>
    <dgm:cxn modelId="{BA92E5F3-BC3E-4F1E-8A0B-F71FED949A0A}" type="presParOf" srcId="{C2FDEC8C-E2B9-4774-8D9D-AED7D6C0D55B}" destId="{2818E4B9-6416-4482-9782-ECF7FF702856}" srcOrd="1" destOrd="0" presId="urn:microsoft.com/office/officeart/2018/5/layout/IconCircleLabelList"/>
    <dgm:cxn modelId="{7C4CE7F9-F37F-41C2-B5FB-26ABDF07D9CD}" type="presParOf" srcId="{C2FDEC8C-E2B9-4774-8D9D-AED7D6C0D55B}" destId="{5D2065B8-BF24-455A-8EE1-5E67BE48B81B}" srcOrd="2" destOrd="0" presId="urn:microsoft.com/office/officeart/2018/5/layout/IconCircleLabelList"/>
    <dgm:cxn modelId="{5638C5C0-C530-4683-BA57-09C124772E81}" type="presParOf" srcId="{5D2065B8-BF24-455A-8EE1-5E67BE48B81B}" destId="{D24D21FC-62C1-4CB3-8209-8661C3C79008}" srcOrd="0" destOrd="0" presId="urn:microsoft.com/office/officeart/2018/5/layout/IconCircleLabelList"/>
    <dgm:cxn modelId="{29B2383A-8E22-49B9-8F4B-DC3F5E322779}" type="presParOf" srcId="{5D2065B8-BF24-455A-8EE1-5E67BE48B81B}" destId="{E1CCDF7A-EBE7-495D-AEE1-FE9FEEA33C81}" srcOrd="1" destOrd="0" presId="urn:microsoft.com/office/officeart/2018/5/layout/IconCircleLabelList"/>
    <dgm:cxn modelId="{357368A4-A9AA-49A9-84E0-E6ECB9D7EAFE}" type="presParOf" srcId="{5D2065B8-BF24-455A-8EE1-5E67BE48B81B}" destId="{AFF203E1-34B6-48E2-B5D4-C37BA4CDBE3D}" srcOrd="2" destOrd="0" presId="urn:microsoft.com/office/officeart/2018/5/layout/IconCircleLabelList"/>
    <dgm:cxn modelId="{9BB0F14D-D627-4DE7-B816-7D6B5B2EEDAE}" type="presParOf" srcId="{5D2065B8-BF24-455A-8EE1-5E67BE48B81B}" destId="{1B26A24F-F4FA-4000-B231-980697CE6BC5}" srcOrd="3" destOrd="0" presId="urn:microsoft.com/office/officeart/2018/5/layout/IconCircleLabelList"/>
    <dgm:cxn modelId="{6744261E-AA61-4D9D-B771-E6DC6E6C8D40}" type="presParOf" srcId="{C2FDEC8C-E2B9-4774-8D9D-AED7D6C0D55B}" destId="{51C87337-A8F2-49D7-9000-D0F5AEC2A3E0}" srcOrd="3" destOrd="0" presId="urn:microsoft.com/office/officeart/2018/5/layout/IconCircleLabelList"/>
    <dgm:cxn modelId="{EA2D6397-B7FF-4B70-8683-710CC3C3405F}" type="presParOf" srcId="{C2FDEC8C-E2B9-4774-8D9D-AED7D6C0D55B}" destId="{8CE0322A-4FD6-41C9-8DFD-125E5558BCB9}" srcOrd="4" destOrd="0" presId="urn:microsoft.com/office/officeart/2018/5/layout/IconCircleLabelList"/>
    <dgm:cxn modelId="{028CA58C-54AA-47D5-A102-B54C8D9F2716}" type="presParOf" srcId="{8CE0322A-4FD6-41C9-8DFD-125E5558BCB9}" destId="{150E4B2C-C413-4BF2-BE44-61CABB4D422E}" srcOrd="0" destOrd="0" presId="urn:microsoft.com/office/officeart/2018/5/layout/IconCircleLabelList"/>
    <dgm:cxn modelId="{C48911B5-2490-4E1D-8D32-BCFA2DF907D3}" type="presParOf" srcId="{8CE0322A-4FD6-41C9-8DFD-125E5558BCB9}" destId="{338E22CF-4E7D-49DB-8D62-BFBE95644B7C}" srcOrd="1" destOrd="0" presId="urn:microsoft.com/office/officeart/2018/5/layout/IconCircleLabelList"/>
    <dgm:cxn modelId="{5E143FE4-1498-4E65-950F-62E4D30342E2}" type="presParOf" srcId="{8CE0322A-4FD6-41C9-8DFD-125E5558BCB9}" destId="{A4134F78-74E5-417C-9450-B5A5408E0982}" srcOrd="2" destOrd="0" presId="urn:microsoft.com/office/officeart/2018/5/layout/IconCircleLabelList"/>
    <dgm:cxn modelId="{7DCFA88D-C66F-45AD-8CDE-15C229B02241}" type="presParOf" srcId="{8CE0322A-4FD6-41C9-8DFD-125E5558BCB9}" destId="{4E04CA18-7F92-4C8F-B31C-B8DC9BFFC00B}" srcOrd="3" destOrd="0" presId="urn:microsoft.com/office/officeart/2018/5/layout/IconCircleLabelList"/>
    <dgm:cxn modelId="{C4F74685-093A-4A06-9ADB-D7D78B88DA67}" type="presParOf" srcId="{C2FDEC8C-E2B9-4774-8D9D-AED7D6C0D55B}" destId="{6A22E40D-3490-43F6-BFBB-88887609320F}" srcOrd="5" destOrd="0" presId="urn:microsoft.com/office/officeart/2018/5/layout/IconCircleLabelList"/>
    <dgm:cxn modelId="{5B66B95A-F99E-45B6-B77F-48698200D815}" type="presParOf" srcId="{C2FDEC8C-E2B9-4774-8D9D-AED7D6C0D55B}" destId="{862E03AE-4DC1-45B4-ACA6-12DC9646DF09}" srcOrd="6" destOrd="0" presId="urn:microsoft.com/office/officeart/2018/5/layout/IconCircleLabelList"/>
    <dgm:cxn modelId="{7E1EF18D-9EF4-43D8-BE88-58398D12AD95}" type="presParOf" srcId="{862E03AE-4DC1-45B4-ACA6-12DC9646DF09}" destId="{FB9B0F2E-A209-4355-A025-0CC7EDD3BBA7}" srcOrd="0" destOrd="0" presId="urn:microsoft.com/office/officeart/2018/5/layout/IconCircleLabelList"/>
    <dgm:cxn modelId="{3079E0CC-21CB-471E-8637-934EB0EA92F2}" type="presParOf" srcId="{862E03AE-4DC1-45B4-ACA6-12DC9646DF09}" destId="{65ED3257-C9EC-49C5-B86D-6D93DABEBEEB}" srcOrd="1" destOrd="0" presId="urn:microsoft.com/office/officeart/2018/5/layout/IconCircleLabelList"/>
    <dgm:cxn modelId="{E0DC3B7A-0DB0-47E6-9366-4522F2DF934D}" type="presParOf" srcId="{862E03AE-4DC1-45B4-ACA6-12DC9646DF09}" destId="{70DBFBC5-BFFA-4A86-92C2-38A37C3BA021}" srcOrd="2" destOrd="0" presId="urn:microsoft.com/office/officeart/2018/5/layout/IconCircleLabelList"/>
    <dgm:cxn modelId="{F164719F-7101-45CD-A550-3F7D6FC08BBC}" type="presParOf" srcId="{862E03AE-4DC1-45B4-ACA6-12DC9646DF09}" destId="{164D16BE-1508-46AB-8E58-77F8E5A2FF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218EEA-DE0C-41D3-B4F7-1894427CE0B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5686425-0AC4-4B07-80C0-FCEC8C0B6834}">
      <dgm:prSet custT="1"/>
      <dgm:spPr>
        <a:noFill/>
      </dgm:spPr>
      <dgm:t>
        <a:bodyPr/>
        <a:lstStyle/>
        <a:p>
          <a:pPr rtl="0" eaLnBrk="1" latinLnBrk="0"/>
          <a:r>
            <a:rPr lang="en-US" sz="1800" dirty="0"/>
            <a:t>What are the most important things that differentiates your subject or big idea…</a:t>
          </a:r>
        </a:p>
      </dgm:t>
    </dgm:pt>
    <dgm:pt modelId="{AB2081A5-140C-4D96-966D-EB4D6A4A685A}" type="parTrans" cxnId="{0A55E2F4-0145-414F-BB7B-CF4F9F608EF3}">
      <dgm:prSet/>
      <dgm:spPr/>
      <dgm:t>
        <a:bodyPr/>
        <a:lstStyle/>
        <a:p>
          <a:endParaRPr lang="en-US"/>
        </a:p>
      </dgm:t>
    </dgm:pt>
    <dgm:pt modelId="{D578F562-C747-45BE-86CC-F1427EB9E84A}" type="sibTrans" cxnId="{0A55E2F4-0145-414F-BB7B-CF4F9F608EF3}">
      <dgm:prSet/>
      <dgm:spPr>
        <a:solidFill>
          <a:schemeClr val="tx1"/>
        </a:solidFill>
        <a:ln>
          <a:noFill/>
        </a:ln>
      </dgm:spPr>
      <dgm:t>
        <a:bodyPr/>
        <a:lstStyle/>
        <a:p>
          <a:endParaRPr lang="en-US" dirty="0"/>
        </a:p>
      </dgm:t>
    </dgm:pt>
    <dgm:pt modelId="{2D67BA48-A9CD-4D21-BE19-1983971FF114}">
      <dgm:prSet custT="1"/>
      <dgm:spPr>
        <a:noFill/>
      </dgm:spPr>
      <dgm:t>
        <a:bodyPr/>
        <a:lstStyle/>
        <a:p>
          <a:pPr rtl="0" eaLnBrk="1" latinLnBrk="0"/>
          <a:r>
            <a:rPr lang="en-US" sz="1800" dirty="0"/>
            <a:t>…from another contrasting or competing subject or idea.</a:t>
          </a:r>
        </a:p>
      </dgm:t>
    </dgm:pt>
    <dgm:pt modelId="{B2A19CE4-1272-4DEB-AA4F-CEDE9B6ABC96}" type="parTrans" cxnId="{00EB1689-AAD4-4626-BC8D-E543DD57F07F}">
      <dgm:prSet/>
      <dgm:spPr/>
      <dgm:t>
        <a:bodyPr/>
        <a:lstStyle/>
        <a:p>
          <a:endParaRPr lang="en-US"/>
        </a:p>
      </dgm:t>
    </dgm:pt>
    <dgm:pt modelId="{05202289-7393-43EF-AF97-4A6E6730B3E7}" type="sibTrans" cxnId="{00EB1689-AAD4-4626-BC8D-E543DD57F07F}">
      <dgm:prSet/>
      <dgm:spPr/>
      <dgm:t>
        <a:bodyPr/>
        <a:lstStyle/>
        <a:p>
          <a:endParaRPr lang="en-US"/>
        </a:p>
      </dgm:t>
    </dgm:pt>
    <dgm:pt modelId="{B1DE84B9-B941-407B-BA58-86DEAF7E8166}" type="pres">
      <dgm:prSet presAssocID="{A2218EEA-DE0C-41D3-B4F7-1894427CE0B0}" presName="outerComposite" presStyleCnt="0">
        <dgm:presLayoutVars>
          <dgm:chMax val="5"/>
          <dgm:dir/>
          <dgm:resizeHandles val="exact"/>
        </dgm:presLayoutVars>
      </dgm:prSet>
      <dgm:spPr/>
    </dgm:pt>
    <dgm:pt modelId="{CEA415AF-CC69-4B2B-9BD9-A0388344DE66}" type="pres">
      <dgm:prSet presAssocID="{A2218EEA-DE0C-41D3-B4F7-1894427CE0B0}" presName="dummyMaxCanvas" presStyleCnt="0">
        <dgm:presLayoutVars/>
      </dgm:prSet>
      <dgm:spPr/>
    </dgm:pt>
    <dgm:pt modelId="{F74C04AE-49DA-41A4-87AE-60BCCD3FB78B}" type="pres">
      <dgm:prSet presAssocID="{A2218EEA-DE0C-41D3-B4F7-1894427CE0B0}" presName="TwoNodes_1" presStyleLbl="node1" presStyleIdx="0" presStyleCnt="2">
        <dgm:presLayoutVars>
          <dgm:bulletEnabled val="1"/>
        </dgm:presLayoutVars>
      </dgm:prSet>
      <dgm:spPr>
        <a:xfrm>
          <a:off x="0" y="0"/>
          <a:ext cx="5960514" cy="1836794"/>
        </a:xfrm>
        <a:prstGeom prst="rect">
          <a:avLst/>
        </a:prstGeom>
      </dgm:spPr>
    </dgm:pt>
    <dgm:pt modelId="{EED074AE-B836-492D-BB54-47FA9AC9FAAE}" type="pres">
      <dgm:prSet presAssocID="{A2218EEA-DE0C-41D3-B4F7-1894427CE0B0}" presName="TwoNodes_2" presStyleLbl="node1" presStyleIdx="1" presStyleCnt="2">
        <dgm:presLayoutVars>
          <dgm:bulletEnabled val="1"/>
        </dgm:presLayoutVars>
      </dgm:prSet>
      <dgm:spPr>
        <a:xfrm>
          <a:off x="1051855" y="2244971"/>
          <a:ext cx="5960514" cy="1836794"/>
        </a:xfrm>
        <a:prstGeom prst="rect">
          <a:avLst/>
        </a:prstGeom>
      </dgm:spPr>
    </dgm:pt>
    <dgm:pt modelId="{7ED922AF-24FA-4E63-9C58-F25013DF390E}" type="pres">
      <dgm:prSet presAssocID="{A2218EEA-DE0C-41D3-B4F7-1894427CE0B0}" presName="TwoConn_1-2" presStyleLbl="fgAccFollowNode1" presStyleIdx="0" presStyleCnt="1" custAng="10800000" custLinFactNeighborX="-25145" custLinFactNeighborY="5513">
        <dgm:presLayoutVars>
          <dgm:bulletEnabled val="1"/>
        </dgm:presLayoutVars>
      </dgm:prSet>
      <dgm:spPr>
        <a:prstGeom prst="triangle">
          <a:avLst/>
        </a:prstGeom>
      </dgm:spPr>
    </dgm:pt>
    <dgm:pt modelId="{4E740519-D4D8-4B8B-BB26-376802D73EAE}" type="pres">
      <dgm:prSet presAssocID="{A2218EEA-DE0C-41D3-B4F7-1894427CE0B0}" presName="TwoNodes_1_text" presStyleLbl="node1" presStyleIdx="1" presStyleCnt="2">
        <dgm:presLayoutVars>
          <dgm:bulletEnabled val="1"/>
        </dgm:presLayoutVars>
      </dgm:prSet>
      <dgm:spPr/>
    </dgm:pt>
    <dgm:pt modelId="{2B249FF2-5018-464F-9956-87D8FFAA1908}" type="pres">
      <dgm:prSet presAssocID="{A2218EEA-DE0C-41D3-B4F7-1894427CE0B0}" presName="TwoNodes_2_text" presStyleLbl="node1" presStyleIdx="1" presStyleCnt="2">
        <dgm:presLayoutVars>
          <dgm:bulletEnabled val="1"/>
        </dgm:presLayoutVars>
      </dgm:prSet>
      <dgm:spPr/>
    </dgm:pt>
  </dgm:ptLst>
  <dgm:cxnLst>
    <dgm:cxn modelId="{0310B729-6676-482C-AE82-89A82C24A740}" type="presOf" srcId="{2D67BA48-A9CD-4D21-BE19-1983971FF114}" destId="{EED074AE-B836-492D-BB54-47FA9AC9FAAE}" srcOrd="0" destOrd="0" presId="urn:microsoft.com/office/officeart/2005/8/layout/vProcess5"/>
    <dgm:cxn modelId="{77A2264E-4730-4E66-B0DC-D6563AEE7266}" type="presOf" srcId="{2D67BA48-A9CD-4D21-BE19-1983971FF114}" destId="{2B249FF2-5018-464F-9956-87D8FFAA1908}" srcOrd="1" destOrd="0" presId="urn:microsoft.com/office/officeart/2005/8/layout/vProcess5"/>
    <dgm:cxn modelId="{00EB1689-AAD4-4626-BC8D-E543DD57F07F}" srcId="{A2218EEA-DE0C-41D3-B4F7-1894427CE0B0}" destId="{2D67BA48-A9CD-4D21-BE19-1983971FF114}" srcOrd="1" destOrd="0" parTransId="{B2A19CE4-1272-4DEB-AA4F-CEDE9B6ABC96}" sibTransId="{05202289-7393-43EF-AF97-4A6E6730B3E7}"/>
    <dgm:cxn modelId="{2277B295-DB0E-4184-9AC5-F5463DDA0EC6}" type="presOf" srcId="{A2218EEA-DE0C-41D3-B4F7-1894427CE0B0}" destId="{B1DE84B9-B941-407B-BA58-86DEAF7E8166}" srcOrd="0" destOrd="0" presId="urn:microsoft.com/office/officeart/2005/8/layout/vProcess5"/>
    <dgm:cxn modelId="{D89621A5-2EEE-4451-B6AB-3CDECCD72912}" type="presOf" srcId="{75686425-0AC4-4B07-80C0-FCEC8C0B6834}" destId="{F74C04AE-49DA-41A4-87AE-60BCCD3FB78B}" srcOrd="0" destOrd="0" presId="urn:microsoft.com/office/officeart/2005/8/layout/vProcess5"/>
    <dgm:cxn modelId="{8E3EDBB6-89C1-4210-92A2-3236A87DBF10}" type="presOf" srcId="{75686425-0AC4-4B07-80C0-FCEC8C0B6834}" destId="{4E740519-D4D8-4B8B-BB26-376802D73EAE}" srcOrd="1" destOrd="0" presId="urn:microsoft.com/office/officeart/2005/8/layout/vProcess5"/>
    <dgm:cxn modelId="{7BBCD2BD-6D02-4186-8F07-C2DD974568A2}" type="presOf" srcId="{D578F562-C747-45BE-86CC-F1427EB9E84A}" destId="{7ED922AF-24FA-4E63-9C58-F25013DF390E}" srcOrd="0" destOrd="0" presId="urn:microsoft.com/office/officeart/2005/8/layout/vProcess5"/>
    <dgm:cxn modelId="{0A55E2F4-0145-414F-BB7B-CF4F9F608EF3}" srcId="{A2218EEA-DE0C-41D3-B4F7-1894427CE0B0}" destId="{75686425-0AC4-4B07-80C0-FCEC8C0B6834}" srcOrd="0" destOrd="0" parTransId="{AB2081A5-140C-4D96-966D-EB4D6A4A685A}" sibTransId="{D578F562-C747-45BE-86CC-F1427EB9E84A}"/>
    <dgm:cxn modelId="{E20C174C-9942-4A8A-9927-D5071FCCC15C}" type="presParOf" srcId="{B1DE84B9-B941-407B-BA58-86DEAF7E8166}" destId="{CEA415AF-CC69-4B2B-9BD9-A0388344DE66}" srcOrd="0" destOrd="0" presId="urn:microsoft.com/office/officeart/2005/8/layout/vProcess5"/>
    <dgm:cxn modelId="{12732B72-D15D-4FFE-82BF-982444EA2357}" type="presParOf" srcId="{B1DE84B9-B941-407B-BA58-86DEAF7E8166}" destId="{F74C04AE-49DA-41A4-87AE-60BCCD3FB78B}" srcOrd="1" destOrd="0" presId="urn:microsoft.com/office/officeart/2005/8/layout/vProcess5"/>
    <dgm:cxn modelId="{B0C2FD0A-4AED-42C7-A875-019F3FF773B0}" type="presParOf" srcId="{B1DE84B9-B941-407B-BA58-86DEAF7E8166}" destId="{EED074AE-B836-492D-BB54-47FA9AC9FAAE}" srcOrd="2" destOrd="0" presId="urn:microsoft.com/office/officeart/2005/8/layout/vProcess5"/>
    <dgm:cxn modelId="{EF00230C-392A-4FB3-84A2-497EBE633E66}" type="presParOf" srcId="{B1DE84B9-B941-407B-BA58-86DEAF7E8166}" destId="{7ED922AF-24FA-4E63-9C58-F25013DF390E}" srcOrd="3" destOrd="0" presId="urn:microsoft.com/office/officeart/2005/8/layout/vProcess5"/>
    <dgm:cxn modelId="{DD8ACEBB-D99D-454E-9708-43BC40E713A3}" type="presParOf" srcId="{B1DE84B9-B941-407B-BA58-86DEAF7E8166}" destId="{4E740519-D4D8-4B8B-BB26-376802D73EAE}" srcOrd="4" destOrd="0" presId="urn:microsoft.com/office/officeart/2005/8/layout/vProcess5"/>
    <dgm:cxn modelId="{6FB208DD-2A01-45DE-B73B-F606A03B0823}" type="presParOf" srcId="{B1DE84B9-B941-407B-BA58-86DEAF7E8166}" destId="{2B249FF2-5018-464F-9956-87D8FFAA190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6/7/layout/RoundedRectangleTimeline"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9DCEA5FC-4640-45AF-B712-7A4FD94AEF0D}">
      <dgm:prSet phldrT="[Text]" custT="1"/>
      <dgm:spPr/>
      <dgm:t>
        <a:bodyPr/>
        <a:lstStyle/>
        <a:p>
          <a:r>
            <a:rPr lang="en-US" sz="1800" b="1" dirty="0"/>
            <a:t>Q1 </a:t>
          </a:r>
          <a:r>
            <a:rPr lang="en-US" sz="1800" dirty="0"/>
            <a:t>2OYY</a:t>
          </a:r>
        </a:p>
      </dgm:t>
    </dgm:pt>
    <dgm:pt modelId="{929A5FD9-0612-4B79-9B59-C3C36D34A069}" type="parTrans" cxnId="{DBD99269-D7F7-4B47-B17B-A5AE402751D9}">
      <dgm:prSet/>
      <dgm:spPr/>
      <dgm:t>
        <a:bodyPr/>
        <a:lstStyle/>
        <a:p>
          <a:endParaRPr lang="en-US" sz="1800">
            <a:solidFill>
              <a:schemeClr val="bg1"/>
            </a:solidFill>
          </a:endParaRPr>
        </a:p>
      </dgm:t>
    </dgm:pt>
    <dgm:pt modelId="{0A99745B-BB5C-49B3-A782-8DB57641F6C9}" type="sibTrans" cxnId="{DBD99269-D7F7-4B47-B17B-A5AE402751D9}">
      <dgm:prSet/>
      <dgm:spPr/>
      <dgm:t>
        <a:bodyPr/>
        <a:lstStyle/>
        <a:p>
          <a:endParaRPr lang="en-US" sz="1800">
            <a:solidFill>
              <a:schemeClr val="bg1"/>
            </a:solidFill>
          </a:endParaRPr>
        </a:p>
      </dgm:t>
    </dgm:pt>
    <dgm:pt modelId="{831701CF-77C7-46C0-A913-8CC39517BAB8}">
      <dgm:prSet phldrT="[Text]" custT="1"/>
      <dgm:spPr/>
      <dgm:t>
        <a:bodyPr/>
        <a:lstStyle/>
        <a:p>
          <a:r>
            <a:rPr lang="en-US" sz="1800" dirty="0">
              <a:solidFill>
                <a:schemeClr val="bg1"/>
              </a:solidFill>
            </a:rPr>
            <a:t>Lorem ipsum</a:t>
          </a:r>
        </a:p>
      </dgm:t>
    </dgm:pt>
    <dgm:pt modelId="{13FBC60D-3EA6-4496-BA97-C1AE8C7F8961}" type="parTrans" cxnId="{39A11E5C-7A57-4117-A6DF-36000C29509C}">
      <dgm:prSet/>
      <dgm:spPr/>
      <dgm:t>
        <a:bodyPr/>
        <a:lstStyle/>
        <a:p>
          <a:endParaRPr lang="en-US" sz="1800">
            <a:solidFill>
              <a:schemeClr val="bg1"/>
            </a:solidFill>
          </a:endParaRPr>
        </a:p>
      </dgm:t>
    </dgm:pt>
    <dgm:pt modelId="{75156CDF-E17B-4DAD-AE37-EA44D7F37090}" type="sibTrans" cxnId="{39A11E5C-7A57-4117-A6DF-36000C29509C}">
      <dgm:prSet/>
      <dgm:spPr/>
      <dgm:t>
        <a:bodyPr/>
        <a:lstStyle/>
        <a:p>
          <a:endParaRPr lang="en-US" sz="1800">
            <a:solidFill>
              <a:schemeClr val="bg1"/>
            </a:solidFill>
          </a:endParaRPr>
        </a:p>
      </dgm:t>
    </dgm:pt>
    <dgm:pt modelId="{096A9AF0-0DAE-4EB3-B448-4501DA034F4A}">
      <dgm:prSet phldrT="[Text]" custT="1"/>
      <dgm:spPr/>
      <dgm:t>
        <a:bodyPr/>
        <a:lstStyle/>
        <a:p>
          <a:r>
            <a:rPr lang="en-US" sz="1800" b="1" dirty="0"/>
            <a:t>Q2 </a:t>
          </a:r>
          <a:r>
            <a:rPr lang="en-US" sz="1800" dirty="0"/>
            <a:t>20YY</a:t>
          </a:r>
        </a:p>
      </dgm:t>
    </dgm:pt>
    <dgm:pt modelId="{8CE6ABD6-768E-42C8-9029-C3B5F278B21C}" type="parTrans" cxnId="{CA0753BD-DB60-4D68-8486-5B376B839B26}">
      <dgm:prSet/>
      <dgm:spPr/>
      <dgm:t>
        <a:bodyPr/>
        <a:lstStyle/>
        <a:p>
          <a:endParaRPr lang="en-US" sz="1800">
            <a:solidFill>
              <a:schemeClr val="bg1"/>
            </a:solidFill>
          </a:endParaRPr>
        </a:p>
      </dgm:t>
    </dgm:pt>
    <dgm:pt modelId="{6B0D7DA9-E6ED-4137-9716-F48BF62327A8}" type="sibTrans" cxnId="{CA0753BD-DB60-4D68-8486-5B376B839B26}">
      <dgm:prSet/>
      <dgm:spPr/>
      <dgm:t>
        <a:bodyPr/>
        <a:lstStyle/>
        <a:p>
          <a:endParaRPr lang="en-US" sz="1800">
            <a:solidFill>
              <a:schemeClr val="bg1"/>
            </a:solidFill>
          </a:endParaRPr>
        </a:p>
      </dgm:t>
    </dgm:pt>
    <dgm:pt modelId="{CA6B1BA0-B2FC-48AD-8EDA-F4AAA4AF2782}">
      <dgm:prSet custT="1"/>
      <dgm:spPr/>
      <dgm:t>
        <a:bodyPr/>
        <a:lstStyle/>
        <a:p>
          <a:r>
            <a:rPr lang="en-US" sz="1800" b="1" dirty="0"/>
            <a:t>Q3 </a:t>
          </a:r>
          <a:r>
            <a:rPr lang="en-US" sz="1800" dirty="0"/>
            <a:t>20YY</a:t>
          </a:r>
        </a:p>
      </dgm:t>
    </dgm:pt>
    <dgm:pt modelId="{D7D3AA07-BCB9-4212-A556-E90870FB1413}" type="parTrans" cxnId="{CD6B6EE8-3813-4EF1-BFEC-C005A3326D63}">
      <dgm:prSet/>
      <dgm:spPr/>
      <dgm:t>
        <a:bodyPr/>
        <a:lstStyle/>
        <a:p>
          <a:endParaRPr lang="en-US" sz="1800">
            <a:solidFill>
              <a:schemeClr val="bg1"/>
            </a:solidFill>
          </a:endParaRPr>
        </a:p>
      </dgm:t>
    </dgm:pt>
    <dgm:pt modelId="{39FB540D-D808-4040-9A37-0AC474C0212F}" type="sibTrans" cxnId="{CD6B6EE8-3813-4EF1-BFEC-C005A3326D63}">
      <dgm:prSet/>
      <dgm:spPr/>
      <dgm:t>
        <a:bodyPr/>
        <a:lstStyle/>
        <a:p>
          <a:endParaRPr lang="en-US" sz="1800">
            <a:solidFill>
              <a:schemeClr val="bg1"/>
            </a:solidFill>
          </a:endParaRPr>
        </a:p>
      </dgm:t>
    </dgm:pt>
    <dgm:pt modelId="{92921081-529B-4D1C-83A4-C416BB4C5224}">
      <dgm:prSet custT="1"/>
      <dgm:spPr/>
      <dgm:t>
        <a:bodyPr/>
        <a:lstStyle/>
        <a:p>
          <a:r>
            <a:rPr lang="en-US" sz="1800" dirty="0">
              <a:solidFill>
                <a:schemeClr val="bg1"/>
              </a:solidFill>
            </a:rPr>
            <a:t>Lorem ipsum</a:t>
          </a:r>
        </a:p>
      </dgm:t>
    </dgm:pt>
    <dgm:pt modelId="{5AD2C2F8-A1D7-469B-93D8-B578BEFE51F8}" type="parTrans" cxnId="{B05C4C7C-FEB8-4825-98A0-C38D3021918A}">
      <dgm:prSet/>
      <dgm:spPr/>
      <dgm:t>
        <a:bodyPr/>
        <a:lstStyle/>
        <a:p>
          <a:endParaRPr lang="en-US" sz="1800">
            <a:solidFill>
              <a:schemeClr val="bg1"/>
            </a:solidFill>
          </a:endParaRPr>
        </a:p>
      </dgm:t>
    </dgm:pt>
    <dgm:pt modelId="{ECC13403-1F53-4ED4-AE4F-334EEC7C8710}" type="sibTrans" cxnId="{B05C4C7C-FEB8-4825-98A0-C38D3021918A}">
      <dgm:prSet/>
      <dgm:spPr/>
      <dgm:t>
        <a:bodyPr/>
        <a:lstStyle/>
        <a:p>
          <a:endParaRPr lang="en-US" sz="1800">
            <a:solidFill>
              <a:schemeClr val="bg1"/>
            </a:solidFill>
          </a:endParaRPr>
        </a:p>
      </dgm:t>
    </dgm:pt>
    <dgm:pt modelId="{3CB04A44-4013-4CA7-90FD-29AFC3C15E37}">
      <dgm:prSet custT="1"/>
      <dgm:spPr/>
      <dgm:t>
        <a:bodyPr/>
        <a:lstStyle/>
        <a:p>
          <a:r>
            <a:rPr lang="en-US" sz="1800" dirty="0">
              <a:solidFill>
                <a:schemeClr val="bg1"/>
              </a:solidFill>
            </a:rPr>
            <a:t>Lorem ipsum</a:t>
          </a:r>
        </a:p>
      </dgm:t>
    </dgm:pt>
    <dgm:pt modelId="{ECEE936A-E3CC-4209-BECC-1CD0C85A2B72}" type="parTrans" cxnId="{24A8F052-3377-4BA4-8C62-CCF5039C85D7}">
      <dgm:prSet/>
      <dgm:spPr/>
      <dgm:t>
        <a:bodyPr/>
        <a:lstStyle/>
        <a:p>
          <a:endParaRPr lang="en-US" sz="1800">
            <a:solidFill>
              <a:schemeClr val="bg1"/>
            </a:solidFill>
          </a:endParaRPr>
        </a:p>
      </dgm:t>
    </dgm:pt>
    <dgm:pt modelId="{D7A8F7A0-47A3-4464-B3B7-E0806DF46627}" type="sibTrans" cxnId="{24A8F052-3377-4BA4-8C62-CCF5039C85D7}">
      <dgm:prSet/>
      <dgm:spPr/>
      <dgm:t>
        <a:bodyPr/>
        <a:lstStyle/>
        <a:p>
          <a:endParaRPr lang="en-US" sz="1800">
            <a:solidFill>
              <a:schemeClr val="bg1"/>
            </a:solidFill>
          </a:endParaRPr>
        </a:p>
      </dgm:t>
    </dgm:pt>
    <dgm:pt modelId="{212ADAAB-D5CB-4BBC-8DAF-7340FD334994}">
      <dgm:prSet custT="1"/>
      <dgm:spPr/>
      <dgm:t>
        <a:bodyPr/>
        <a:lstStyle/>
        <a:p>
          <a:r>
            <a:rPr lang="en-US" sz="1800" b="1" dirty="0"/>
            <a:t>Q4 </a:t>
          </a:r>
          <a:r>
            <a:rPr lang="en-US" sz="1800" dirty="0"/>
            <a:t>20YY</a:t>
          </a:r>
        </a:p>
      </dgm:t>
    </dgm:pt>
    <dgm:pt modelId="{45F6D312-A686-491E-95E3-EFB9640CC472}" type="parTrans" cxnId="{C8C7266C-2A0C-476A-85B3-F12BE2521F4C}">
      <dgm:prSet/>
      <dgm:spPr/>
      <dgm:t>
        <a:bodyPr/>
        <a:lstStyle/>
        <a:p>
          <a:endParaRPr lang="en-US" sz="1800">
            <a:solidFill>
              <a:schemeClr val="bg1"/>
            </a:solidFill>
          </a:endParaRPr>
        </a:p>
      </dgm:t>
    </dgm:pt>
    <dgm:pt modelId="{AB2787E4-2A8B-428D-A4AE-2B14DCFFC4E7}" type="sibTrans" cxnId="{C8C7266C-2A0C-476A-85B3-F12BE2521F4C}">
      <dgm:prSet/>
      <dgm:spPr/>
      <dgm:t>
        <a:bodyPr/>
        <a:lstStyle/>
        <a:p>
          <a:endParaRPr lang="en-US" sz="1800">
            <a:solidFill>
              <a:schemeClr val="bg1"/>
            </a:solidFill>
          </a:endParaRPr>
        </a:p>
      </dgm:t>
    </dgm:pt>
    <dgm:pt modelId="{2AEE5C11-34AE-4EB7-8907-9BED418EA471}">
      <dgm:prSet custT="1"/>
      <dgm:spPr/>
      <dgm:t>
        <a:bodyPr/>
        <a:lstStyle/>
        <a:p>
          <a:r>
            <a:rPr lang="en-US" sz="1800" dirty="0">
              <a:solidFill>
                <a:schemeClr val="bg1"/>
              </a:solidFill>
            </a:rPr>
            <a:t>Lorem ipsum</a:t>
          </a:r>
        </a:p>
      </dgm:t>
    </dgm:pt>
    <dgm:pt modelId="{2E14AD1F-C7EA-45AE-ADC0-0EE92A6516CB}" type="parTrans" cxnId="{DD687B5C-28C8-4088-99B8-D375C5FDAE4A}">
      <dgm:prSet/>
      <dgm:spPr/>
      <dgm:t>
        <a:bodyPr/>
        <a:lstStyle/>
        <a:p>
          <a:endParaRPr lang="en-US" sz="1800">
            <a:solidFill>
              <a:schemeClr val="bg1"/>
            </a:solidFill>
          </a:endParaRPr>
        </a:p>
      </dgm:t>
    </dgm:pt>
    <dgm:pt modelId="{F36FDDA0-6B91-47CB-8114-B6F076E55FC8}" type="sibTrans" cxnId="{DD687B5C-28C8-4088-99B8-D375C5FDAE4A}">
      <dgm:prSet/>
      <dgm:spPr/>
      <dgm:t>
        <a:bodyPr/>
        <a:lstStyle/>
        <a:p>
          <a:endParaRPr lang="en-US" sz="1800">
            <a:solidFill>
              <a:schemeClr val="bg1"/>
            </a:solidFill>
          </a:endParaRPr>
        </a:p>
      </dgm:t>
    </dgm:pt>
    <dgm:pt modelId="{A2560FD2-F12F-4A06-A96F-B86674952111}">
      <dgm:prSet custT="1"/>
      <dgm:spPr/>
      <dgm:t>
        <a:bodyPr/>
        <a:lstStyle/>
        <a:p>
          <a:r>
            <a:rPr lang="en-US" sz="1800" b="0" i="1" dirty="0"/>
            <a:t>Major milestone</a:t>
          </a:r>
        </a:p>
      </dgm:t>
    </dgm:pt>
    <dgm:pt modelId="{96173659-138A-4A00-AE0B-9063EA9393A6}" type="parTrans" cxnId="{F9D8B584-9399-4A2B-8ADC-F71293A4822C}">
      <dgm:prSet/>
      <dgm:spPr/>
      <dgm:t>
        <a:bodyPr/>
        <a:lstStyle/>
        <a:p>
          <a:endParaRPr lang="en-US" sz="1800">
            <a:solidFill>
              <a:schemeClr val="bg1"/>
            </a:solidFill>
          </a:endParaRPr>
        </a:p>
      </dgm:t>
    </dgm:pt>
    <dgm:pt modelId="{D3C3BC3F-2256-4FBC-AFA5-0D035E3EACD7}" type="sibTrans" cxnId="{F9D8B584-9399-4A2B-8ADC-F71293A4822C}">
      <dgm:prSet/>
      <dgm:spPr/>
      <dgm:t>
        <a:bodyPr/>
        <a:lstStyle/>
        <a:p>
          <a:endParaRPr lang="en-US" sz="1800">
            <a:solidFill>
              <a:schemeClr val="bg1"/>
            </a:solidFill>
          </a:endParaRPr>
        </a:p>
      </dgm:t>
    </dgm:pt>
    <dgm:pt modelId="{683CC5F6-E9B5-49F2-909E-A68D38896308}">
      <dgm:prSet custT="1"/>
      <dgm:spPr/>
      <dgm:t>
        <a:bodyPr/>
        <a:lstStyle/>
        <a:p>
          <a:r>
            <a:rPr lang="en-US" sz="1800" b="0" i="1" dirty="0"/>
            <a:t>Major milestone</a:t>
          </a:r>
        </a:p>
      </dgm:t>
    </dgm:pt>
    <dgm:pt modelId="{4C61DDEE-8BBF-4CBF-B066-7E60B6DF0A11}" type="sibTrans" cxnId="{59786CF9-070F-4821-A4E9-D33DB930D8D2}">
      <dgm:prSet/>
      <dgm:spPr/>
      <dgm:t>
        <a:bodyPr/>
        <a:lstStyle/>
        <a:p>
          <a:endParaRPr lang="en-US" sz="1800">
            <a:solidFill>
              <a:schemeClr val="bg1"/>
            </a:solidFill>
          </a:endParaRPr>
        </a:p>
      </dgm:t>
    </dgm:pt>
    <dgm:pt modelId="{15BFC747-B881-4328-BFBE-9BC128388CC6}" type="parTrans" cxnId="{59786CF9-070F-4821-A4E9-D33DB930D8D2}">
      <dgm:prSet/>
      <dgm:spPr/>
      <dgm:t>
        <a:bodyPr/>
        <a:lstStyle/>
        <a:p>
          <a:endParaRPr lang="en-US" sz="1800">
            <a:solidFill>
              <a:schemeClr val="bg1"/>
            </a:solidFill>
          </a:endParaRPr>
        </a:p>
      </dgm:t>
    </dgm:pt>
    <dgm:pt modelId="{4EA069F3-397F-40D5-94A6-32C3E355C277}">
      <dgm:prSet custT="1"/>
      <dgm:spPr/>
      <dgm:t>
        <a:bodyPr anchor="b"/>
        <a:lstStyle/>
        <a:p>
          <a:r>
            <a:rPr lang="en-US" sz="1800" dirty="0">
              <a:solidFill>
                <a:schemeClr val="bg1"/>
              </a:solidFill>
            </a:rPr>
            <a:t>Lorem ipsum</a:t>
          </a:r>
        </a:p>
      </dgm:t>
    </dgm:pt>
    <dgm:pt modelId="{2F99115B-608E-4E08-A503-B74879A76D07}" type="parTrans" cxnId="{BC5A70C8-9D97-4922-BCDB-6316D191C527}">
      <dgm:prSet/>
      <dgm:spPr/>
      <dgm:t>
        <a:bodyPr/>
        <a:lstStyle/>
        <a:p>
          <a:endParaRPr lang="en-US" sz="1800">
            <a:solidFill>
              <a:schemeClr val="bg1"/>
            </a:solidFill>
          </a:endParaRPr>
        </a:p>
      </dgm:t>
    </dgm:pt>
    <dgm:pt modelId="{E94D5EF7-F47C-476C-A5FE-1C35261B578A}" type="sibTrans" cxnId="{BC5A70C8-9D97-4922-BCDB-6316D191C527}">
      <dgm:prSet/>
      <dgm:spPr/>
      <dgm:t>
        <a:bodyPr/>
        <a:lstStyle/>
        <a:p>
          <a:endParaRPr lang="en-US" sz="1800">
            <a:solidFill>
              <a:schemeClr val="bg1"/>
            </a:solidFill>
          </a:endParaRPr>
        </a:p>
      </dgm:t>
    </dgm:pt>
    <dgm:pt modelId="{1E529C6E-C939-479A-A075-9E9B02837B50}">
      <dgm:prSet custT="1"/>
      <dgm:spPr/>
      <dgm:t>
        <a:bodyPr/>
        <a:lstStyle/>
        <a:p>
          <a:r>
            <a:rPr lang="en-US" sz="1800" dirty="0">
              <a:solidFill>
                <a:schemeClr val="bg1"/>
              </a:solidFill>
            </a:rPr>
            <a:t>Lorem ipsum</a:t>
          </a:r>
        </a:p>
      </dgm:t>
    </dgm:pt>
    <dgm:pt modelId="{46B3C017-F97A-4640-992A-33AEE06B2EFC}" type="parTrans" cxnId="{99746BB5-7122-43B8-8680-CF610F03585C}">
      <dgm:prSet/>
      <dgm:spPr/>
      <dgm:t>
        <a:bodyPr/>
        <a:lstStyle/>
        <a:p>
          <a:endParaRPr lang="en-US" sz="1800">
            <a:solidFill>
              <a:schemeClr val="bg1"/>
            </a:solidFill>
          </a:endParaRPr>
        </a:p>
      </dgm:t>
    </dgm:pt>
    <dgm:pt modelId="{192E80CB-2667-481C-8244-6EC4AEED1BC2}" type="sibTrans" cxnId="{99746BB5-7122-43B8-8680-CF610F03585C}">
      <dgm:prSet/>
      <dgm:spPr/>
      <dgm:t>
        <a:bodyPr/>
        <a:lstStyle/>
        <a:p>
          <a:endParaRPr lang="en-US" sz="1800">
            <a:solidFill>
              <a:schemeClr val="bg1"/>
            </a:solidFill>
          </a:endParaRPr>
        </a:p>
      </dgm:t>
    </dgm:pt>
    <dgm:pt modelId="{FCC86F7F-FA11-4243-AEC4-21A0A9840E21}" type="pres">
      <dgm:prSet presAssocID="{63085546-7C7C-4B3E-ABEB-2669F1A65FB2}" presName="Name0" presStyleCnt="0">
        <dgm:presLayoutVars>
          <dgm:chMax/>
          <dgm:chPref/>
          <dgm:animLvl val="lvl"/>
        </dgm:presLayoutVars>
      </dgm:prSet>
      <dgm:spPr/>
    </dgm:pt>
    <dgm:pt modelId="{AE387805-C66F-4F77-9BCB-AC23DCEE815B}" type="pres">
      <dgm:prSet presAssocID="{9DCEA5FC-4640-45AF-B712-7A4FD94AEF0D}" presName="composite1" presStyleCnt="0"/>
      <dgm:spPr/>
    </dgm:pt>
    <dgm:pt modelId="{793F141F-95C6-44D1-973C-4A08C0014CB1}" type="pres">
      <dgm:prSet presAssocID="{9DCEA5FC-4640-45AF-B712-7A4FD94AEF0D}" presName="parent1" presStyleLbl="alignNode1" presStyleIdx="0" presStyleCnt="6">
        <dgm:presLayoutVars>
          <dgm:chMax val="1"/>
          <dgm:chPref val="1"/>
          <dgm:bulletEnabled val="1"/>
        </dgm:presLayoutVars>
      </dgm:prSet>
      <dgm:spPr/>
    </dgm:pt>
    <dgm:pt modelId="{4FB29A39-BDF9-4958-B99E-B8843685590D}" type="pres">
      <dgm:prSet presAssocID="{9DCEA5FC-4640-45AF-B712-7A4FD94AEF0D}" presName="Childtext1" presStyleLbl="revTx" presStyleIdx="0" presStyleCnt="6">
        <dgm:presLayoutVars>
          <dgm:bulletEnabled val="1"/>
        </dgm:presLayoutVars>
      </dgm:prSet>
      <dgm:spPr/>
    </dgm:pt>
    <dgm:pt modelId="{88C5E690-E445-4EA6-A192-BFCE2F4A00D5}" type="pres">
      <dgm:prSet presAssocID="{9DCEA5FC-4640-45AF-B712-7A4FD94AEF0D}" presName="ConnectLine1"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AC51D407-05EA-40EC-83B0-4D5E03220389}" type="pres">
      <dgm:prSet presAssocID="{9DCEA5FC-4640-45AF-B712-7A4FD94AEF0D}" presName="ConnectLineEnd1" presStyleLbl="lnNode1" presStyleIdx="0" presStyleCnt="6"/>
      <dgm:spPr/>
    </dgm:pt>
    <dgm:pt modelId="{44A2027D-90E1-49CF-8191-976DC369D68F}" type="pres">
      <dgm:prSet presAssocID="{9DCEA5FC-4640-45AF-B712-7A4FD94AEF0D}" presName="EmptyPane1" presStyleCnt="0"/>
      <dgm:spPr/>
    </dgm:pt>
    <dgm:pt modelId="{F9C6B2F8-718D-4C19-89D0-1A95F2CB2489}" type="pres">
      <dgm:prSet presAssocID="{0A99745B-BB5C-49B3-A782-8DB57641F6C9}" presName="spaceBetweenRectangles1" presStyleCnt="0"/>
      <dgm:spPr/>
    </dgm:pt>
    <dgm:pt modelId="{18E0C1DF-4F16-4067-A5C7-97C3FC4D0C5C}" type="pres">
      <dgm:prSet presAssocID="{096A9AF0-0DAE-4EB3-B448-4501DA034F4A}" presName="composite1" presStyleCnt="0"/>
      <dgm:spPr/>
    </dgm:pt>
    <dgm:pt modelId="{B1C5DC47-19D4-4E0E-8613-C3A2EEDFC0B5}" type="pres">
      <dgm:prSet presAssocID="{096A9AF0-0DAE-4EB3-B448-4501DA034F4A}" presName="parent1" presStyleLbl="alignNode1" presStyleIdx="1" presStyleCnt="6">
        <dgm:presLayoutVars>
          <dgm:chMax val="1"/>
          <dgm:chPref val="1"/>
          <dgm:bulletEnabled val="1"/>
        </dgm:presLayoutVars>
      </dgm:prSet>
      <dgm:spPr/>
    </dgm:pt>
    <dgm:pt modelId="{5B9A58BB-F89E-4058-95BF-4F00965EA92B}" type="pres">
      <dgm:prSet presAssocID="{096A9AF0-0DAE-4EB3-B448-4501DA034F4A}" presName="Childtext1" presStyleLbl="revTx" presStyleIdx="1" presStyleCnt="6">
        <dgm:presLayoutVars>
          <dgm:bulletEnabled val="1"/>
        </dgm:presLayoutVars>
      </dgm:prSet>
      <dgm:spPr/>
    </dgm:pt>
    <dgm:pt modelId="{F4D1380F-AC5A-4DC6-A32E-386C83F4FE9D}" type="pres">
      <dgm:prSet presAssocID="{096A9AF0-0DAE-4EB3-B448-4501DA034F4A}"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0A0C10EC-39DC-4FCE-BE06-402FE83DD735}" type="pres">
      <dgm:prSet presAssocID="{096A9AF0-0DAE-4EB3-B448-4501DA034F4A}" presName="ConnectLineEnd1" presStyleLbl="lnNode1" presStyleIdx="1" presStyleCnt="6"/>
      <dgm:spPr/>
    </dgm:pt>
    <dgm:pt modelId="{5025E871-0E41-493E-A345-FE38A680564D}" type="pres">
      <dgm:prSet presAssocID="{096A9AF0-0DAE-4EB3-B448-4501DA034F4A}" presName="EmptyPane1" presStyleCnt="0"/>
      <dgm:spPr/>
    </dgm:pt>
    <dgm:pt modelId="{E70A921A-8EB0-4C2A-8B1E-3AEBE0793CAE}" type="pres">
      <dgm:prSet presAssocID="{6B0D7DA9-E6ED-4137-9716-F48BF62327A8}" presName="spaceBetweenRectangles1" presStyleCnt="0"/>
      <dgm:spPr/>
    </dgm:pt>
    <dgm:pt modelId="{0E095FD1-D4BE-4FF3-9D7D-ECEE764236B4}" type="pres">
      <dgm:prSet presAssocID="{683CC5F6-E9B5-49F2-909E-A68D38896308}" presName="composite1" presStyleCnt="0"/>
      <dgm:spPr/>
    </dgm:pt>
    <dgm:pt modelId="{DE1AADF2-6821-425B-8EB0-368D3B9C6CC3}" type="pres">
      <dgm:prSet presAssocID="{683CC5F6-E9B5-49F2-909E-A68D38896308}" presName="parent1" presStyleLbl="alignNode1" presStyleIdx="2" presStyleCnt="6">
        <dgm:presLayoutVars>
          <dgm:chMax val="1"/>
          <dgm:chPref val="1"/>
          <dgm:bulletEnabled val="1"/>
        </dgm:presLayoutVars>
      </dgm:prSet>
      <dgm:spPr/>
    </dgm:pt>
    <dgm:pt modelId="{DBDC7A3B-24C5-4B24-9375-34A4A3168BAC}" type="pres">
      <dgm:prSet presAssocID="{683CC5F6-E9B5-49F2-909E-A68D38896308}" presName="Childtext1" presStyleLbl="revTx" presStyleIdx="2" presStyleCnt="6">
        <dgm:presLayoutVars>
          <dgm:bulletEnabled val="1"/>
        </dgm:presLayoutVars>
      </dgm:prSet>
      <dgm:spPr/>
    </dgm:pt>
    <dgm:pt modelId="{1DB3346A-354F-409E-BDD5-D97932A0CEEE}" type="pres">
      <dgm:prSet presAssocID="{683CC5F6-E9B5-49F2-909E-A68D38896308}" presName="ConnectLine1" presStyleLbl="sibTrans1D1" presStyleIdx="2" presStyleCnt="6"/>
      <dgm:spPr>
        <a:noFill/>
        <a:ln w="6350" cap="flat" cmpd="sng" algn="ctr">
          <a:solidFill>
            <a:schemeClr val="accent4">
              <a:hueOff val="0"/>
              <a:satOff val="0"/>
              <a:lumOff val="0"/>
              <a:alphaOff val="0"/>
            </a:schemeClr>
          </a:solidFill>
          <a:prstDash val="dash"/>
          <a:miter lim="800000"/>
        </a:ln>
        <a:effectLst/>
      </dgm:spPr>
    </dgm:pt>
    <dgm:pt modelId="{71644B06-6A35-4BE0-94F6-D214BF2C0314}" type="pres">
      <dgm:prSet presAssocID="{683CC5F6-E9B5-49F2-909E-A68D38896308}" presName="ConnectLineEnd1" presStyleLbl="lnNode1" presStyleIdx="2" presStyleCnt="6"/>
      <dgm:spPr/>
    </dgm:pt>
    <dgm:pt modelId="{2499A601-7F69-43E4-AC81-9A6DB62DB752}" type="pres">
      <dgm:prSet presAssocID="{683CC5F6-E9B5-49F2-909E-A68D38896308}" presName="EmptyPane1" presStyleCnt="0"/>
      <dgm:spPr/>
    </dgm:pt>
    <dgm:pt modelId="{13F232DB-08A6-4506-BF50-317182F2ADFE}" type="pres">
      <dgm:prSet presAssocID="{4C61DDEE-8BBF-4CBF-B066-7E60B6DF0A11}" presName="spaceBetweenRectangles1" presStyleCnt="0"/>
      <dgm:spPr/>
    </dgm:pt>
    <dgm:pt modelId="{7542EF36-E81B-4FAF-B170-34F66DDEEEF4}" type="pres">
      <dgm:prSet presAssocID="{CA6B1BA0-B2FC-48AD-8EDA-F4AAA4AF2782}" presName="composite1" presStyleCnt="0"/>
      <dgm:spPr/>
    </dgm:pt>
    <dgm:pt modelId="{14C78DE6-9CBD-4BE8-9FD2-83B332871CAA}" type="pres">
      <dgm:prSet presAssocID="{CA6B1BA0-B2FC-48AD-8EDA-F4AAA4AF2782}" presName="parent1" presStyleLbl="alignNode1" presStyleIdx="3" presStyleCnt="6">
        <dgm:presLayoutVars>
          <dgm:chMax val="1"/>
          <dgm:chPref val="1"/>
          <dgm:bulletEnabled val="1"/>
        </dgm:presLayoutVars>
      </dgm:prSet>
      <dgm:spPr/>
    </dgm:pt>
    <dgm:pt modelId="{C09019B3-A301-489D-971F-8F3C6886076C}" type="pres">
      <dgm:prSet presAssocID="{CA6B1BA0-B2FC-48AD-8EDA-F4AAA4AF2782}" presName="Childtext1" presStyleLbl="revTx" presStyleIdx="3" presStyleCnt="6">
        <dgm:presLayoutVars>
          <dgm:bulletEnabled val="1"/>
        </dgm:presLayoutVars>
      </dgm:prSet>
      <dgm:spPr/>
    </dgm:pt>
    <dgm:pt modelId="{6557CDD7-4B63-4B54-BD7A-2934A145A6DF}" type="pres">
      <dgm:prSet presAssocID="{CA6B1BA0-B2FC-48AD-8EDA-F4AAA4AF2782}" presName="ConnectLine1" presStyleLbl="sibTrans1D1" presStyleIdx="3" presStyleCnt="6"/>
      <dgm:spPr>
        <a:noFill/>
        <a:ln w="6350" cap="flat" cmpd="sng" algn="ctr">
          <a:solidFill>
            <a:schemeClr val="accent5">
              <a:hueOff val="0"/>
              <a:satOff val="0"/>
              <a:lumOff val="0"/>
              <a:alphaOff val="0"/>
            </a:schemeClr>
          </a:solidFill>
          <a:prstDash val="dash"/>
          <a:miter lim="800000"/>
        </a:ln>
        <a:effectLst/>
      </dgm:spPr>
    </dgm:pt>
    <dgm:pt modelId="{388572ED-8E38-4519-B10B-E2B06958DA8F}" type="pres">
      <dgm:prSet presAssocID="{CA6B1BA0-B2FC-48AD-8EDA-F4AAA4AF2782}" presName="ConnectLineEnd1" presStyleLbl="lnNode1" presStyleIdx="3" presStyleCnt="6"/>
      <dgm:spPr/>
    </dgm:pt>
    <dgm:pt modelId="{6A4A67C1-AA30-4209-AA22-2528EB216740}" type="pres">
      <dgm:prSet presAssocID="{CA6B1BA0-B2FC-48AD-8EDA-F4AAA4AF2782}" presName="EmptyPane1" presStyleCnt="0"/>
      <dgm:spPr/>
    </dgm:pt>
    <dgm:pt modelId="{08E9AEFF-A58A-47A1-AC8C-CD6FB85819DC}" type="pres">
      <dgm:prSet presAssocID="{39FB540D-D808-4040-9A37-0AC474C0212F}" presName="spaceBetweenRectangles1" presStyleCnt="0"/>
      <dgm:spPr/>
    </dgm:pt>
    <dgm:pt modelId="{C129F276-6B3C-4F9E-A295-88A0D6DE3318}" type="pres">
      <dgm:prSet presAssocID="{212ADAAB-D5CB-4BBC-8DAF-7340FD334994}" presName="composite1" presStyleCnt="0"/>
      <dgm:spPr/>
    </dgm:pt>
    <dgm:pt modelId="{D3D027D9-BF50-4355-81B2-3C900138BCB4}" type="pres">
      <dgm:prSet presAssocID="{212ADAAB-D5CB-4BBC-8DAF-7340FD334994}" presName="parent1" presStyleLbl="alignNode1" presStyleIdx="4" presStyleCnt="6">
        <dgm:presLayoutVars>
          <dgm:chMax val="1"/>
          <dgm:chPref val="1"/>
          <dgm:bulletEnabled val="1"/>
        </dgm:presLayoutVars>
      </dgm:prSet>
      <dgm:spPr/>
    </dgm:pt>
    <dgm:pt modelId="{F6F8153C-8D3E-4979-B9C5-788D481093EE}" type="pres">
      <dgm:prSet presAssocID="{212ADAAB-D5CB-4BBC-8DAF-7340FD334994}" presName="Childtext1" presStyleLbl="revTx" presStyleIdx="4" presStyleCnt="6">
        <dgm:presLayoutVars>
          <dgm:bulletEnabled val="1"/>
        </dgm:presLayoutVars>
      </dgm:prSet>
      <dgm:spPr/>
    </dgm:pt>
    <dgm:pt modelId="{9AF3E559-322F-4893-A001-D2E68E4EDEB5}" type="pres">
      <dgm:prSet presAssocID="{212ADAAB-D5CB-4BBC-8DAF-7340FD334994}" presName="ConnectLine1" presStyleLbl="sibTrans1D1" presStyleIdx="4" presStyleCnt="6"/>
      <dgm:spPr>
        <a:noFill/>
        <a:ln w="6350" cap="flat" cmpd="sng" algn="ctr">
          <a:solidFill>
            <a:schemeClr val="accent6">
              <a:hueOff val="0"/>
              <a:satOff val="0"/>
              <a:lumOff val="0"/>
              <a:alphaOff val="0"/>
            </a:schemeClr>
          </a:solidFill>
          <a:prstDash val="dash"/>
          <a:miter lim="800000"/>
        </a:ln>
        <a:effectLst/>
      </dgm:spPr>
    </dgm:pt>
    <dgm:pt modelId="{E8B6CBAF-0936-4AE3-8A0A-76C994D0FC22}" type="pres">
      <dgm:prSet presAssocID="{212ADAAB-D5CB-4BBC-8DAF-7340FD334994}" presName="ConnectLineEnd1" presStyleLbl="lnNode1" presStyleIdx="4" presStyleCnt="6"/>
      <dgm:spPr/>
    </dgm:pt>
    <dgm:pt modelId="{53DB205A-AF18-4E29-B880-E0864ACA2F12}" type="pres">
      <dgm:prSet presAssocID="{212ADAAB-D5CB-4BBC-8DAF-7340FD334994}" presName="EmptyPane1" presStyleCnt="0"/>
      <dgm:spPr/>
    </dgm:pt>
    <dgm:pt modelId="{2EB42FF7-507C-4B90-AEFA-9C8C1CD4D4DF}" type="pres">
      <dgm:prSet presAssocID="{AB2787E4-2A8B-428D-A4AE-2B14DCFFC4E7}" presName="spaceBetweenRectangles1" presStyleCnt="0"/>
      <dgm:spPr/>
    </dgm:pt>
    <dgm:pt modelId="{69C30145-4A44-4332-B646-510DEF19D360}" type="pres">
      <dgm:prSet presAssocID="{A2560FD2-F12F-4A06-A96F-B86674952111}" presName="composite1" presStyleCnt="0"/>
      <dgm:spPr/>
    </dgm:pt>
    <dgm:pt modelId="{2E4AC9D5-DC92-4DBA-9097-E2EB7679B6FA}" type="pres">
      <dgm:prSet presAssocID="{A2560FD2-F12F-4A06-A96F-B86674952111}" presName="parent1" presStyleLbl="alignNode1" presStyleIdx="5" presStyleCnt="6">
        <dgm:presLayoutVars>
          <dgm:chMax val="1"/>
          <dgm:chPref val="1"/>
          <dgm:bulletEnabled val="1"/>
        </dgm:presLayoutVars>
      </dgm:prSet>
      <dgm:spPr/>
    </dgm:pt>
    <dgm:pt modelId="{7AAFF3C1-35CF-4A78-9AF3-B8CDA2A3DF74}" type="pres">
      <dgm:prSet presAssocID="{A2560FD2-F12F-4A06-A96F-B86674952111}" presName="Childtext1" presStyleLbl="revTx" presStyleIdx="5" presStyleCnt="6">
        <dgm:presLayoutVars>
          <dgm:bulletEnabled val="1"/>
        </dgm:presLayoutVars>
      </dgm:prSet>
      <dgm:spPr/>
    </dgm:pt>
    <dgm:pt modelId="{131EDF3B-64BE-432A-B491-ED03D592D277}" type="pres">
      <dgm:prSet presAssocID="{A2560FD2-F12F-4A06-A96F-B86674952111}" presName="ConnectLine1" presStyleLbl="sibTrans1D1" presStyleIdx="5" presStyleCnt="6"/>
      <dgm:spPr>
        <a:noFill/>
        <a:ln w="6350" cap="flat" cmpd="sng" algn="ctr">
          <a:solidFill>
            <a:schemeClr val="accent2">
              <a:hueOff val="0"/>
              <a:satOff val="0"/>
              <a:lumOff val="0"/>
              <a:alphaOff val="0"/>
            </a:schemeClr>
          </a:solidFill>
          <a:prstDash val="dash"/>
          <a:miter lim="800000"/>
        </a:ln>
        <a:effectLst/>
      </dgm:spPr>
    </dgm:pt>
    <dgm:pt modelId="{F6E34F8D-8BE8-4CEE-9070-4F3BA8F78D4E}" type="pres">
      <dgm:prSet presAssocID="{A2560FD2-F12F-4A06-A96F-B86674952111}" presName="ConnectLineEnd1" presStyleLbl="lnNode1" presStyleIdx="5" presStyleCnt="6"/>
      <dgm:spPr/>
    </dgm:pt>
    <dgm:pt modelId="{4D37030F-702B-4FF3-8824-8EA00751CDAB}" type="pres">
      <dgm:prSet presAssocID="{A2560FD2-F12F-4A06-A96F-B86674952111}" presName="EmptyPane1" presStyleCnt="0"/>
      <dgm:spPr/>
    </dgm:pt>
  </dgm:ptLst>
  <dgm:cxnLst>
    <dgm:cxn modelId="{31CCD50B-95AE-48A6-B3C2-07FF5C82EA8D}" type="presOf" srcId="{831701CF-77C7-46C0-A913-8CC39517BAB8}" destId="{4FB29A39-BDF9-4958-B99E-B8843685590D}" srcOrd="0" destOrd="0" presId="urn:microsoft.com/office/officeart/2016/7/layout/RoundedRectangleTimeline"/>
    <dgm:cxn modelId="{06C0B00E-306D-432B-B0BD-45795B4B094E}" type="presOf" srcId="{2AEE5C11-34AE-4EB7-8907-9BED418EA471}" destId="{F6F8153C-8D3E-4979-B9C5-788D481093EE}" srcOrd="0" destOrd="0" presId="urn:microsoft.com/office/officeart/2016/7/layout/RoundedRectangleTimeline"/>
    <dgm:cxn modelId="{21757D0F-FB5C-46CB-968E-DCAC8673B3EC}" type="presOf" srcId="{92921081-529B-4D1C-83A4-C416BB4C5224}" destId="{5B9A58BB-F89E-4058-95BF-4F00965EA92B}" srcOrd="0" destOrd="0" presId="urn:microsoft.com/office/officeart/2016/7/layout/RoundedRectangleTimeline"/>
    <dgm:cxn modelId="{0A4EEF14-0928-49A6-919D-DABA9FA17016}" type="presOf" srcId="{63085546-7C7C-4B3E-ABEB-2669F1A65FB2}" destId="{FCC86F7F-FA11-4243-AEC4-21A0A9840E21}" srcOrd="0" destOrd="0" presId="urn:microsoft.com/office/officeart/2016/7/layout/RoundedRectangleTimeline"/>
    <dgm:cxn modelId="{816FD33D-2BDD-4293-9690-A77FBDA0859B}" type="presOf" srcId="{CA6B1BA0-B2FC-48AD-8EDA-F4AAA4AF2782}" destId="{14C78DE6-9CBD-4BE8-9FD2-83B332871CAA}" srcOrd="0" destOrd="0" presId="urn:microsoft.com/office/officeart/2016/7/layout/RoundedRectangle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39E71341-2AC2-47CE-86AA-DEA3B451DABF}" type="presOf" srcId="{1E529C6E-C939-479A-A075-9E9B02837B50}" destId="{7AAFF3C1-35CF-4A78-9AF3-B8CDA2A3DF74}" srcOrd="0" destOrd="0" presId="urn:microsoft.com/office/officeart/2016/7/layout/RoundedRectangle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E6773573-E06E-41E0-8488-DB8739803053}" type="presOf" srcId="{9DCEA5FC-4640-45AF-B712-7A4FD94AEF0D}" destId="{793F141F-95C6-44D1-973C-4A08C0014CB1}" srcOrd="0" destOrd="0" presId="urn:microsoft.com/office/officeart/2016/7/layout/RoundedRectangle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315D05A7-0B86-4D0D-8A6D-73A22C726ACD}" type="presOf" srcId="{3CB04A44-4013-4CA7-90FD-29AFC3C15E37}" destId="{C09019B3-A301-489D-971F-8F3C6886076C}" srcOrd="0" destOrd="0" presId="urn:microsoft.com/office/officeart/2016/7/layout/RoundedRectangleTimeline"/>
    <dgm:cxn modelId="{6D6FA3A7-E21A-4EFA-A094-58DF3F1D1128}" type="presOf" srcId="{A2560FD2-F12F-4A06-A96F-B86674952111}" destId="{2E4AC9D5-DC92-4DBA-9097-E2EB7679B6FA}" srcOrd="0" destOrd="0" presId="urn:microsoft.com/office/officeart/2016/7/layout/RoundedRectangle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7B0BFDC1-EC19-42D1-A8E2-5B304D575AA6}" type="presOf" srcId="{212ADAAB-D5CB-4BBC-8DAF-7340FD334994}" destId="{D3D027D9-BF50-4355-81B2-3C900138BCB4}" srcOrd="0" destOrd="0" presId="urn:microsoft.com/office/officeart/2016/7/layout/RoundedRectangleTimeline"/>
    <dgm:cxn modelId="{BC5A70C8-9D97-4922-BCDB-6316D191C527}" srcId="{683CC5F6-E9B5-49F2-909E-A68D38896308}" destId="{4EA069F3-397F-40D5-94A6-32C3E355C277}" srcOrd="0" destOrd="0" parTransId="{2F99115B-608E-4E08-A503-B74879A76D07}" sibTransId="{E94D5EF7-F47C-476C-A5FE-1C35261B578A}"/>
    <dgm:cxn modelId="{53D47CCE-C588-4D1A-80B7-EC9E507A09F6}" type="presOf" srcId="{096A9AF0-0DAE-4EB3-B448-4501DA034F4A}" destId="{B1C5DC47-19D4-4E0E-8613-C3A2EEDFC0B5}" srcOrd="0" destOrd="0" presId="urn:microsoft.com/office/officeart/2016/7/layout/RoundedRectangleTimeline"/>
    <dgm:cxn modelId="{CD6B6EE8-3813-4EF1-BFEC-C005A3326D63}" srcId="{63085546-7C7C-4B3E-ABEB-2669F1A65FB2}" destId="{CA6B1BA0-B2FC-48AD-8EDA-F4AAA4AF2782}" srcOrd="3" destOrd="0" parTransId="{D7D3AA07-BCB9-4212-A556-E90870FB1413}" sibTransId="{39FB540D-D808-4040-9A37-0AC474C0212F}"/>
    <dgm:cxn modelId="{2BC114F0-2BB5-4CFE-9129-B823ADAC8F3F}" type="presOf" srcId="{4EA069F3-397F-40D5-94A6-32C3E355C277}" destId="{DBDC7A3B-24C5-4B24-9375-34A4A3168BAC}" srcOrd="0" destOrd="0" presId="urn:microsoft.com/office/officeart/2016/7/layout/RoundedRectangleTimeline"/>
    <dgm:cxn modelId="{A81416F8-73C4-4FDA-859A-18C267BBC2C8}" type="presOf" srcId="{683CC5F6-E9B5-49F2-909E-A68D38896308}" destId="{DE1AADF2-6821-425B-8EB0-368D3B9C6CC3}" srcOrd="0" destOrd="0" presId="urn:microsoft.com/office/officeart/2016/7/layout/RoundedRectangleTimeline"/>
    <dgm:cxn modelId="{59786CF9-070F-4821-A4E9-D33DB930D8D2}" srcId="{63085546-7C7C-4B3E-ABEB-2669F1A65FB2}" destId="{683CC5F6-E9B5-49F2-909E-A68D38896308}" srcOrd="2" destOrd="0" parTransId="{15BFC747-B881-4328-BFBE-9BC128388CC6}" sibTransId="{4C61DDEE-8BBF-4CBF-B066-7E60B6DF0A11}"/>
    <dgm:cxn modelId="{D8396E7C-ACDF-4190-8ACD-6B2E3C04D8B3}" type="presParOf" srcId="{FCC86F7F-FA11-4243-AEC4-21A0A9840E21}" destId="{AE387805-C66F-4F77-9BCB-AC23DCEE815B}" srcOrd="0" destOrd="0" presId="urn:microsoft.com/office/officeart/2016/7/layout/RoundedRectangleTimeline"/>
    <dgm:cxn modelId="{B05D8E9E-D079-4491-9363-6C9D1AD874C3}" type="presParOf" srcId="{AE387805-C66F-4F77-9BCB-AC23DCEE815B}" destId="{793F141F-95C6-44D1-973C-4A08C0014CB1}" srcOrd="0" destOrd="0" presId="urn:microsoft.com/office/officeart/2016/7/layout/RoundedRectangleTimeline"/>
    <dgm:cxn modelId="{4F9E0E07-ADE1-48C4-950F-68DB4EA1C49D}" type="presParOf" srcId="{AE387805-C66F-4F77-9BCB-AC23DCEE815B}" destId="{4FB29A39-BDF9-4958-B99E-B8843685590D}" srcOrd="1" destOrd="0" presId="urn:microsoft.com/office/officeart/2016/7/layout/RoundedRectangleTimeline"/>
    <dgm:cxn modelId="{67E7E27B-F000-4B6E-AFB1-52C641C46269}" type="presParOf" srcId="{AE387805-C66F-4F77-9BCB-AC23DCEE815B}" destId="{88C5E690-E445-4EA6-A192-BFCE2F4A00D5}" srcOrd="2" destOrd="0" presId="urn:microsoft.com/office/officeart/2016/7/layout/RoundedRectangleTimeline"/>
    <dgm:cxn modelId="{9E63814F-404F-417B-BD87-2D3E6E25FEA3}" type="presParOf" srcId="{AE387805-C66F-4F77-9BCB-AC23DCEE815B}" destId="{AC51D407-05EA-40EC-83B0-4D5E03220389}" srcOrd="3" destOrd="0" presId="urn:microsoft.com/office/officeart/2016/7/layout/RoundedRectangleTimeline"/>
    <dgm:cxn modelId="{CF7173F2-7B4C-4FD9-893A-F207E06FE797}" type="presParOf" srcId="{AE387805-C66F-4F77-9BCB-AC23DCEE815B}" destId="{44A2027D-90E1-49CF-8191-976DC369D68F}" srcOrd="4" destOrd="0" presId="urn:microsoft.com/office/officeart/2016/7/layout/RoundedRectangleTimeline"/>
    <dgm:cxn modelId="{6B82854B-91CC-4DC4-B990-19FADB816742}" type="presParOf" srcId="{FCC86F7F-FA11-4243-AEC4-21A0A9840E21}" destId="{F9C6B2F8-718D-4C19-89D0-1A95F2CB2489}" srcOrd="1" destOrd="0" presId="urn:microsoft.com/office/officeart/2016/7/layout/RoundedRectangleTimeline"/>
    <dgm:cxn modelId="{2AA9F214-ED94-4ACB-AB30-2000AB873E54}" type="presParOf" srcId="{FCC86F7F-FA11-4243-AEC4-21A0A9840E21}" destId="{18E0C1DF-4F16-4067-A5C7-97C3FC4D0C5C}" srcOrd="2" destOrd="0" presId="urn:microsoft.com/office/officeart/2016/7/layout/RoundedRectangleTimeline"/>
    <dgm:cxn modelId="{6841E8B1-C12D-429E-879A-4484FDD36098}" type="presParOf" srcId="{18E0C1DF-4F16-4067-A5C7-97C3FC4D0C5C}" destId="{B1C5DC47-19D4-4E0E-8613-C3A2EEDFC0B5}" srcOrd="0" destOrd="0" presId="urn:microsoft.com/office/officeart/2016/7/layout/RoundedRectangleTimeline"/>
    <dgm:cxn modelId="{1854CC30-EBDF-4BFA-9293-D2E47CEF8A39}" type="presParOf" srcId="{18E0C1DF-4F16-4067-A5C7-97C3FC4D0C5C}" destId="{5B9A58BB-F89E-4058-95BF-4F00965EA92B}" srcOrd="1" destOrd="0" presId="urn:microsoft.com/office/officeart/2016/7/layout/RoundedRectangleTimeline"/>
    <dgm:cxn modelId="{D0DFCD9A-AD2D-4A22-B32E-12F8892E8710}" type="presParOf" srcId="{18E0C1DF-4F16-4067-A5C7-97C3FC4D0C5C}" destId="{F4D1380F-AC5A-4DC6-A32E-386C83F4FE9D}" srcOrd="2" destOrd="0" presId="urn:microsoft.com/office/officeart/2016/7/layout/RoundedRectangleTimeline"/>
    <dgm:cxn modelId="{CAB8CF26-2EF7-465E-AF7E-1193C1A144BF}" type="presParOf" srcId="{18E0C1DF-4F16-4067-A5C7-97C3FC4D0C5C}" destId="{0A0C10EC-39DC-4FCE-BE06-402FE83DD735}" srcOrd="3" destOrd="0" presId="urn:microsoft.com/office/officeart/2016/7/layout/RoundedRectangleTimeline"/>
    <dgm:cxn modelId="{CEBE4645-7F0D-4BCF-9762-9B344827591C}" type="presParOf" srcId="{18E0C1DF-4F16-4067-A5C7-97C3FC4D0C5C}" destId="{5025E871-0E41-493E-A345-FE38A680564D}" srcOrd="4" destOrd="0" presId="urn:microsoft.com/office/officeart/2016/7/layout/RoundedRectangleTimeline"/>
    <dgm:cxn modelId="{1975A1F5-24D4-4981-A103-0284A8A6A46B}" type="presParOf" srcId="{FCC86F7F-FA11-4243-AEC4-21A0A9840E21}" destId="{E70A921A-8EB0-4C2A-8B1E-3AEBE0793CAE}" srcOrd="3" destOrd="0" presId="urn:microsoft.com/office/officeart/2016/7/layout/RoundedRectangleTimeline"/>
    <dgm:cxn modelId="{2B68A288-EA6B-4084-A1D3-8F133FC36C94}" type="presParOf" srcId="{FCC86F7F-FA11-4243-AEC4-21A0A9840E21}" destId="{0E095FD1-D4BE-4FF3-9D7D-ECEE764236B4}" srcOrd="4" destOrd="0" presId="urn:microsoft.com/office/officeart/2016/7/layout/RoundedRectangleTimeline"/>
    <dgm:cxn modelId="{4B2B9B6E-59B0-4D99-8C36-24006D31C075}" type="presParOf" srcId="{0E095FD1-D4BE-4FF3-9D7D-ECEE764236B4}" destId="{DE1AADF2-6821-425B-8EB0-368D3B9C6CC3}" srcOrd="0" destOrd="0" presId="urn:microsoft.com/office/officeart/2016/7/layout/RoundedRectangleTimeline"/>
    <dgm:cxn modelId="{380DDA8A-9025-4086-B234-E31D970DA8DD}" type="presParOf" srcId="{0E095FD1-D4BE-4FF3-9D7D-ECEE764236B4}" destId="{DBDC7A3B-24C5-4B24-9375-34A4A3168BAC}" srcOrd="1" destOrd="0" presId="urn:microsoft.com/office/officeart/2016/7/layout/RoundedRectangleTimeline"/>
    <dgm:cxn modelId="{63D21815-AA8A-468B-ABC7-30D160C68BE2}" type="presParOf" srcId="{0E095FD1-D4BE-4FF3-9D7D-ECEE764236B4}" destId="{1DB3346A-354F-409E-BDD5-D97932A0CEEE}" srcOrd="2" destOrd="0" presId="urn:microsoft.com/office/officeart/2016/7/layout/RoundedRectangleTimeline"/>
    <dgm:cxn modelId="{8E2B1E16-9673-4B08-BB11-DA30CCDCE1DA}" type="presParOf" srcId="{0E095FD1-D4BE-4FF3-9D7D-ECEE764236B4}" destId="{71644B06-6A35-4BE0-94F6-D214BF2C0314}" srcOrd="3" destOrd="0" presId="urn:microsoft.com/office/officeart/2016/7/layout/RoundedRectangleTimeline"/>
    <dgm:cxn modelId="{A4829171-5B33-467D-BCAC-B01176E3B672}" type="presParOf" srcId="{0E095FD1-D4BE-4FF3-9D7D-ECEE764236B4}" destId="{2499A601-7F69-43E4-AC81-9A6DB62DB752}" srcOrd="4" destOrd="0" presId="urn:microsoft.com/office/officeart/2016/7/layout/RoundedRectangleTimeline"/>
    <dgm:cxn modelId="{5249F184-06FD-4008-A3B1-B99612CBAC85}" type="presParOf" srcId="{FCC86F7F-FA11-4243-AEC4-21A0A9840E21}" destId="{13F232DB-08A6-4506-BF50-317182F2ADFE}" srcOrd="5" destOrd="0" presId="urn:microsoft.com/office/officeart/2016/7/layout/RoundedRectangleTimeline"/>
    <dgm:cxn modelId="{147D90A0-5AC7-4ED7-8774-5CE2B29E538B}" type="presParOf" srcId="{FCC86F7F-FA11-4243-AEC4-21A0A9840E21}" destId="{7542EF36-E81B-4FAF-B170-34F66DDEEEF4}" srcOrd="6" destOrd="0" presId="urn:microsoft.com/office/officeart/2016/7/layout/RoundedRectangleTimeline"/>
    <dgm:cxn modelId="{49B25EDC-D9C2-46FB-842C-D76D257732A9}" type="presParOf" srcId="{7542EF36-E81B-4FAF-B170-34F66DDEEEF4}" destId="{14C78DE6-9CBD-4BE8-9FD2-83B332871CAA}" srcOrd="0" destOrd="0" presId="urn:microsoft.com/office/officeart/2016/7/layout/RoundedRectangleTimeline"/>
    <dgm:cxn modelId="{A94D1044-339E-4A3B-BC33-3E96AC66D2A5}" type="presParOf" srcId="{7542EF36-E81B-4FAF-B170-34F66DDEEEF4}" destId="{C09019B3-A301-489D-971F-8F3C6886076C}" srcOrd="1" destOrd="0" presId="urn:microsoft.com/office/officeart/2016/7/layout/RoundedRectangleTimeline"/>
    <dgm:cxn modelId="{E1A5BA4F-8622-449F-BF13-C831A1C8AC47}" type="presParOf" srcId="{7542EF36-E81B-4FAF-B170-34F66DDEEEF4}" destId="{6557CDD7-4B63-4B54-BD7A-2934A145A6DF}" srcOrd="2" destOrd="0" presId="urn:microsoft.com/office/officeart/2016/7/layout/RoundedRectangleTimeline"/>
    <dgm:cxn modelId="{A393AD95-BA7B-4323-8A35-CC551581E3C1}" type="presParOf" srcId="{7542EF36-E81B-4FAF-B170-34F66DDEEEF4}" destId="{388572ED-8E38-4519-B10B-E2B06958DA8F}" srcOrd="3" destOrd="0" presId="urn:microsoft.com/office/officeart/2016/7/layout/RoundedRectangleTimeline"/>
    <dgm:cxn modelId="{0A5FF02A-408A-4A78-BE2A-A20DA2699C3F}" type="presParOf" srcId="{7542EF36-E81B-4FAF-B170-34F66DDEEEF4}" destId="{6A4A67C1-AA30-4209-AA22-2528EB216740}" srcOrd="4" destOrd="0" presId="urn:microsoft.com/office/officeart/2016/7/layout/RoundedRectangleTimeline"/>
    <dgm:cxn modelId="{31DF729C-544A-4596-B70A-C7A3FD0C5429}" type="presParOf" srcId="{FCC86F7F-FA11-4243-AEC4-21A0A9840E21}" destId="{08E9AEFF-A58A-47A1-AC8C-CD6FB85819DC}" srcOrd="7" destOrd="0" presId="urn:microsoft.com/office/officeart/2016/7/layout/RoundedRectangleTimeline"/>
    <dgm:cxn modelId="{08F1BB9B-2BE2-4D06-A865-092D13CC4AF4}" type="presParOf" srcId="{FCC86F7F-FA11-4243-AEC4-21A0A9840E21}" destId="{C129F276-6B3C-4F9E-A295-88A0D6DE3318}" srcOrd="8" destOrd="0" presId="urn:microsoft.com/office/officeart/2016/7/layout/RoundedRectangleTimeline"/>
    <dgm:cxn modelId="{F5A9D651-AF99-49D5-9193-883AEE6E3457}" type="presParOf" srcId="{C129F276-6B3C-4F9E-A295-88A0D6DE3318}" destId="{D3D027D9-BF50-4355-81B2-3C900138BCB4}" srcOrd="0" destOrd="0" presId="urn:microsoft.com/office/officeart/2016/7/layout/RoundedRectangleTimeline"/>
    <dgm:cxn modelId="{921973A2-E4C2-40B6-AF70-900DE812E1F6}" type="presParOf" srcId="{C129F276-6B3C-4F9E-A295-88A0D6DE3318}" destId="{F6F8153C-8D3E-4979-B9C5-788D481093EE}" srcOrd="1" destOrd="0" presId="urn:microsoft.com/office/officeart/2016/7/layout/RoundedRectangleTimeline"/>
    <dgm:cxn modelId="{3FC2A1C9-1E91-43B9-BB2B-481A5AD4EF04}" type="presParOf" srcId="{C129F276-6B3C-4F9E-A295-88A0D6DE3318}" destId="{9AF3E559-322F-4893-A001-D2E68E4EDEB5}" srcOrd="2" destOrd="0" presId="urn:microsoft.com/office/officeart/2016/7/layout/RoundedRectangleTimeline"/>
    <dgm:cxn modelId="{40A81C95-2921-492D-A8D3-B85CA752D877}" type="presParOf" srcId="{C129F276-6B3C-4F9E-A295-88A0D6DE3318}" destId="{E8B6CBAF-0936-4AE3-8A0A-76C994D0FC22}" srcOrd="3" destOrd="0" presId="urn:microsoft.com/office/officeart/2016/7/layout/RoundedRectangleTimeline"/>
    <dgm:cxn modelId="{D8F86CCD-3FD4-4B5B-AF6A-1E7FFE965390}" type="presParOf" srcId="{C129F276-6B3C-4F9E-A295-88A0D6DE3318}" destId="{53DB205A-AF18-4E29-B880-E0864ACA2F12}" srcOrd="4" destOrd="0" presId="urn:microsoft.com/office/officeart/2016/7/layout/RoundedRectangleTimeline"/>
    <dgm:cxn modelId="{E5213AC1-E5C5-4792-85CF-2F6E34BD0E3C}" type="presParOf" srcId="{FCC86F7F-FA11-4243-AEC4-21A0A9840E21}" destId="{2EB42FF7-507C-4B90-AEFA-9C8C1CD4D4DF}" srcOrd="9" destOrd="0" presId="urn:microsoft.com/office/officeart/2016/7/layout/RoundedRectangleTimeline"/>
    <dgm:cxn modelId="{E64C3E90-9131-4906-93E4-D8643AE805C2}" type="presParOf" srcId="{FCC86F7F-FA11-4243-AEC4-21A0A9840E21}" destId="{69C30145-4A44-4332-B646-510DEF19D360}" srcOrd="10" destOrd="0" presId="urn:microsoft.com/office/officeart/2016/7/layout/RoundedRectangleTimeline"/>
    <dgm:cxn modelId="{C01D6C6A-8370-404C-8CA4-331CEF98DED9}" type="presParOf" srcId="{69C30145-4A44-4332-B646-510DEF19D360}" destId="{2E4AC9D5-DC92-4DBA-9097-E2EB7679B6FA}" srcOrd="0" destOrd="0" presId="urn:microsoft.com/office/officeart/2016/7/layout/RoundedRectangleTimeline"/>
    <dgm:cxn modelId="{2C305211-79A6-4323-AB69-04B652C53984}" type="presParOf" srcId="{69C30145-4A44-4332-B646-510DEF19D360}" destId="{7AAFF3C1-35CF-4A78-9AF3-B8CDA2A3DF74}" srcOrd="1" destOrd="0" presId="urn:microsoft.com/office/officeart/2016/7/layout/RoundedRectangleTimeline"/>
    <dgm:cxn modelId="{9C5D4E5B-D8A9-495A-991D-9181DECF5503}" type="presParOf" srcId="{69C30145-4A44-4332-B646-510DEF19D360}" destId="{131EDF3B-64BE-432A-B491-ED03D592D277}" srcOrd="2" destOrd="0" presId="urn:microsoft.com/office/officeart/2016/7/layout/RoundedRectangleTimeline"/>
    <dgm:cxn modelId="{4E0355C9-3A2C-44FB-A422-06D1CFC5F407}" type="presParOf" srcId="{69C30145-4A44-4332-B646-510DEF19D360}" destId="{F6E34F8D-8BE8-4CEE-9070-4F3BA8F78D4E}" srcOrd="3" destOrd="0" presId="urn:microsoft.com/office/officeart/2016/7/layout/RoundedRectangleTimeline"/>
    <dgm:cxn modelId="{13F537C9-047E-485C-BF00-8D8A2D290595}" type="presParOf" srcId="{69C30145-4A44-4332-B646-510DEF19D360}" destId="{4D37030F-702B-4FF3-8824-8EA00751CDAB}" srcOrd="4" destOrd="0" presId="urn:microsoft.com/office/officeart/2016/7/layout/RoundedRectangle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DB6854-1837-4D77-8428-D86FD316B6AF}"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2E94D863-DBA9-4A20-BA0F-564EA4DB8AB1}">
      <dgm:prSet custT="1"/>
      <dgm:spPr>
        <a:noFill/>
        <a:ln w="3175">
          <a:noFill/>
        </a:ln>
      </dgm:spPr>
      <dgm:t>
        <a:bodyPr/>
        <a:lstStyle/>
        <a:p>
          <a:r>
            <a:rPr lang="en-US" sz="2400" i="1" dirty="0"/>
            <a:t>One, </a:t>
          </a:r>
          <a:br>
            <a:rPr lang="en-US" sz="1800" dirty="0"/>
          </a:br>
          <a:r>
            <a:rPr lang="en-US" sz="1800" dirty="0"/>
            <a:t>Lorem Ipsum</a:t>
          </a:r>
        </a:p>
      </dgm:t>
    </dgm:pt>
    <dgm:pt modelId="{87231AFB-96C2-47A7-8C9C-9CC42CD06264}" type="parTrans" cxnId="{6B3F044D-15EF-4109-A41A-6B5C44B76B48}">
      <dgm:prSet/>
      <dgm:spPr/>
      <dgm:t>
        <a:bodyPr/>
        <a:lstStyle/>
        <a:p>
          <a:endParaRPr lang="en-US" sz="1800"/>
        </a:p>
      </dgm:t>
    </dgm:pt>
    <dgm:pt modelId="{09335E69-4DED-42CF-B771-BD1CE97B0EC2}" type="sibTrans" cxnId="{6B3F044D-15EF-4109-A41A-6B5C44B76B48}">
      <dgm:prSet/>
      <dgm:spPr/>
      <dgm:t>
        <a:bodyPr/>
        <a:lstStyle/>
        <a:p>
          <a:endParaRPr lang="en-US" sz="1800"/>
        </a:p>
      </dgm:t>
    </dgm:pt>
    <dgm:pt modelId="{676A20F4-D766-4D7F-B766-562500DD10E0}">
      <dgm:prSet custT="1"/>
      <dgm:spPr>
        <a:noFill/>
        <a:ln w="3175">
          <a:noFill/>
        </a:ln>
      </dgm:spPr>
      <dgm:t>
        <a:bodyPr/>
        <a:lstStyle/>
        <a:p>
          <a:r>
            <a:rPr lang="en-US" sz="2400" i="1" dirty="0"/>
            <a:t>Two,</a:t>
          </a:r>
          <a:br>
            <a:rPr lang="en-US" sz="1800" dirty="0"/>
          </a:br>
          <a:r>
            <a:rPr lang="en-US" sz="1800" dirty="0"/>
            <a:t>Lorem Ipsum</a:t>
          </a:r>
        </a:p>
      </dgm:t>
    </dgm:pt>
    <dgm:pt modelId="{E6A6B568-63D7-4954-BDEF-34AAF99916E8}" type="parTrans" cxnId="{119C527C-7DE8-4DBD-BFD6-F6CCC53C8D11}">
      <dgm:prSet/>
      <dgm:spPr/>
      <dgm:t>
        <a:bodyPr/>
        <a:lstStyle/>
        <a:p>
          <a:endParaRPr lang="en-US" sz="1800"/>
        </a:p>
      </dgm:t>
    </dgm:pt>
    <dgm:pt modelId="{C98E1AAB-280A-42F8-8719-E54012937F9F}" type="sibTrans" cxnId="{119C527C-7DE8-4DBD-BFD6-F6CCC53C8D11}">
      <dgm:prSet/>
      <dgm:spPr/>
      <dgm:t>
        <a:bodyPr/>
        <a:lstStyle/>
        <a:p>
          <a:endParaRPr lang="en-US" sz="1800"/>
        </a:p>
      </dgm:t>
    </dgm:pt>
    <dgm:pt modelId="{56EB390B-B9C6-4F15-93CF-38AD7DFAD5D0}">
      <dgm:prSet custT="1"/>
      <dgm:spPr>
        <a:noFill/>
        <a:ln w="3175">
          <a:noFill/>
        </a:ln>
      </dgm:spPr>
      <dgm:t>
        <a:bodyPr/>
        <a:lstStyle/>
        <a:p>
          <a:r>
            <a:rPr lang="en-US" sz="2400" i="1" dirty="0"/>
            <a:t>Three, </a:t>
          </a:r>
          <a:br>
            <a:rPr lang="en-US" sz="1800" dirty="0"/>
          </a:br>
          <a:r>
            <a:rPr lang="en-US" sz="1800" dirty="0"/>
            <a:t>Lorem Ipsum</a:t>
          </a:r>
        </a:p>
      </dgm:t>
    </dgm:pt>
    <dgm:pt modelId="{7A1F9428-1975-493F-B691-AC0DF39A895D}" type="parTrans" cxnId="{A5C0D0FA-8617-4EB1-9018-FDF36AAFE1A2}">
      <dgm:prSet/>
      <dgm:spPr/>
      <dgm:t>
        <a:bodyPr/>
        <a:lstStyle/>
        <a:p>
          <a:endParaRPr lang="en-US" sz="1800"/>
        </a:p>
      </dgm:t>
    </dgm:pt>
    <dgm:pt modelId="{723ED3D3-C51B-4EF3-9B66-1812BB3B838C}" type="sibTrans" cxnId="{A5C0D0FA-8617-4EB1-9018-FDF36AAFE1A2}">
      <dgm:prSet/>
      <dgm:spPr/>
      <dgm:t>
        <a:bodyPr/>
        <a:lstStyle/>
        <a:p>
          <a:endParaRPr lang="en-US" sz="1800"/>
        </a:p>
      </dgm:t>
    </dgm:pt>
    <dgm:pt modelId="{3AD66873-0568-49E4-8A24-98344BC81D0C}">
      <dgm:prSet custT="1"/>
      <dgm:spPr>
        <a:noFill/>
        <a:ln w="3175">
          <a:noFill/>
        </a:ln>
      </dgm:spPr>
      <dgm:t>
        <a:bodyPr/>
        <a:lstStyle/>
        <a:p>
          <a:r>
            <a:rPr lang="en-US" sz="2400" i="1" dirty="0"/>
            <a:t>Four, </a:t>
          </a:r>
          <a:br>
            <a:rPr lang="en-US" sz="1800" dirty="0"/>
          </a:br>
          <a:r>
            <a:rPr lang="en-US" sz="1800" dirty="0"/>
            <a:t>Lorem Ipsum</a:t>
          </a:r>
        </a:p>
      </dgm:t>
    </dgm:pt>
    <dgm:pt modelId="{F6A313C2-F48D-4A2C-BADD-02F558474F09}" type="parTrans" cxnId="{CF514671-63E2-4A62-85BF-DDA1FB3DA0F7}">
      <dgm:prSet/>
      <dgm:spPr/>
      <dgm:t>
        <a:bodyPr/>
        <a:lstStyle/>
        <a:p>
          <a:endParaRPr lang="en-US" sz="1800"/>
        </a:p>
      </dgm:t>
    </dgm:pt>
    <dgm:pt modelId="{1FE7092C-CF05-4EE7-B659-663D8C82D07F}" type="sibTrans" cxnId="{CF514671-63E2-4A62-85BF-DDA1FB3DA0F7}">
      <dgm:prSet/>
      <dgm:spPr/>
      <dgm:t>
        <a:bodyPr/>
        <a:lstStyle/>
        <a:p>
          <a:endParaRPr lang="en-US" sz="1800"/>
        </a:p>
      </dgm:t>
    </dgm:pt>
    <dgm:pt modelId="{1DDCD4BB-4684-4D39-A05C-17EB0735932C}">
      <dgm:prSet custT="1"/>
      <dgm:spPr>
        <a:noFill/>
        <a:ln w="3175">
          <a:noFill/>
        </a:ln>
      </dgm:spPr>
      <dgm:t>
        <a:bodyPr/>
        <a:lstStyle/>
        <a:p>
          <a:r>
            <a:rPr lang="en-US" sz="2400" i="1" dirty="0"/>
            <a:t>Five, </a:t>
          </a:r>
          <a:br>
            <a:rPr lang="en-US" sz="1800" dirty="0"/>
          </a:br>
          <a:r>
            <a:rPr lang="en-US" sz="1800" dirty="0"/>
            <a:t>Lorem Ipsum</a:t>
          </a:r>
        </a:p>
      </dgm:t>
    </dgm:pt>
    <dgm:pt modelId="{F95B3C35-E967-4136-AF30-41E6134A7042}" type="parTrans" cxnId="{F4B00F58-6E80-4D3F-B94C-336C0FE24231}">
      <dgm:prSet/>
      <dgm:spPr/>
      <dgm:t>
        <a:bodyPr/>
        <a:lstStyle/>
        <a:p>
          <a:endParaRPr lang="en-US" sz="1800"/>
        </a:p>
      </dgm:t>
    </dgm:pt>
    <dgm:pt modelId="{E1483383-94B0-4070-9BEB-CCC1F04633A9}" type="sibTrans" cxnId="{F4B00F58-6E80-4D3F-B94C-336C0FE24231}">
      <dgm:prSet/>
      <dgm:spPr/>
      <dgm:t>
        <a:bodyPr/>
        <a:lstStyle/>
        <a:p>
          <a:endParaRPr lang="en-US" sz="1800"/>
        </a:p>
      </dgm:t>
    </dgm:pt>
    <dgm:pt modelId="{495F8595-2864-46C4-8005-53086FEDCD32}">
      <dgm:prSet custT="1"/>
      <dgm:spPr>
        <a:noFill/>
        <a:ln w="3175">
          <a:noFill/>
        </a:ln>
      </dgm:spPr>
      <dgm:t>
        <a:bodyPr/>
        <a:lstStyle/>
        <a:p>
          <a:r>
            <a:rPr lang="en-US" sz="2400" i="1" dirty="0"/>
            <a:t>Six, </a:t>
          </a:r>
          <a:br>
            <a:rPr lang="en-US" sz="1800" dirty="0"/>
          </a:br>
          <a:r>
            <a:rPr lang="en-US" sz="1800" dirty="0"/>
            <a:t>Lorem Ipsum</a:t>
          </a:r>
        </a:p>
      </dgm:t>
    </dgm:pt>
    <dgm:pt modelId="{1C33D8FA-3CF4-4571-B923-A7E2F52C00C0}" type="parTrans" cxnId="{E9609E9E-EEF0-4416-9F32-916FB1B28EBD}">
      <dgm:prSet/>
      <dgm:spPr/>
      <dgm:t>
        <a:bodyPr/>
        <a:lstStyle/>
        <a:p>
          <a:endParaRPr lang="en-US" sz="1800"/>
        </a:p>
      </dgm:t>
    </dgm:pt>
    <dgm:pt modelId="{DA2B7961-DC65-4D52-8562-A71D4D66B941}" type="sibTrans" cxnId="{E9609E9E-EEF0-4416-9F32-916FB1B28EBD}">
      <dgm:prSet/>
      <dgm:spPr/>
      <dgm:t>
        <a:bodyPr/>
        <a:lstStyle/>
        <a:p>
          <a:endParaRPr lang="en-US" sz="1800"/>
        </a:p>
      </dgm:t>
    </dgm:pt>
    <dgm:pt modelId="{C9821FC2-05B6-4996-95C4-1D0F31DBADB1}" type="pres">
      <dgm:prSet presAssocID="{B5DB6854-1837-4D77-8428-D86FD316B6AF}" presName="Name0" presStyleCnt="0">
        <dgm:presLayoutVars>
          <dgm:dir/>
          <dgm:resizeHandles val="exact"/>
        </dgm:presLayoutVars>
      </dgm:prSet>
      <dgm:spPr/>
    </dgm:pt>
    <dgm:pt modelId="{280475B8-CB75-44B6-8B9D-B8A0425E97D7}" type="pres">
      <dgm:prSet presAssocID="{B5DB6854-1837-4D77-8428-D86FD316B6AF}" presName="fgShape" presStyleLbl="fgShp" presStyleIdx="0" presStyleCnt="1"/>
      <dgm:spPr>
        <a:prstGeom prst="leftRightArrow">
          <a:avLst/>
        </a:prstGeom>
        <a:solidFill>
          <a:schemeClr val="tx1"/>
        </a:solidFill>
        <a:ln>
          <a:noFill/>
        </a:ln>
      </dgm:spPr>
    </dgm:pt>
    <dgm:pt modelId="{72EEBCF5-4214-40C3-9125-4749AF4EED0E}" type="pres">
      <dgm:prSet presAssocID="{B5DB6854-1837-4D77-8428-D86FD316B6AF}" presName="linComp" presStyleCnt="0"/>
      <dgm:spPr/>
    </dgm:pt>
    <dgm:pt modelId="{2FAEC2FF-CEEF-488A-80B0-EE70D3059EC3}" type="pres">
      <dgm:prSet presAssocID="{2E94D863-DBA9-4A20-BA0F-564EA4DB8AB1}" presName="compNode" presStyleCnt="0"/>
      <dgm:spPr/>
    </dgm:pt>
    <dgm:pt modelId="{FA963435-61C7-4C78-818C-9DD6908D9E4B}" type="pres">
      <dgm:prSet presAssocID="{2E94D863-DBA9-4A20-BA0F-564EA4DB8AB1}" presName="bkgdShape" presStyleLbl="node1" presStyleIdx="0" presStyleCnt="6"/>
      <dgm:spPr>
        <a:prstGeom prst="rect">
          <a:avLst/>
        </a:prstGeom>
      </dgm:spPr>
    </dgm:pt>
    <dgm:pt modelId="{07D36005-85FC-4542-8C31-69189E2A417C}" type="pres">
      <dgm:prSet presAssocID="{2E94D863-DBA9-4A20-BA0F-564EA4DB8AB1}" presName="nodeTx" presStyleLbl="node1" presStyleIdx="0" presStyleCnt="6">
        <dgm:presLayoutVars>
          <dgm:bulletEnabled val="1"/>
        </dgm:presLayoutVars>
      </dgm:prSet>
      <dgm:spPr/>
    </dgm:pt>
    <dgm:pt modelId="{0618312C-A200-49D9-986B-8C179DEB5DC4}" type="pres">
      <dgm:prSet presAssocID="{2E94D863-DBA9-4A20-BA0F-564EA4DB8AB1}" presName="invisiNode" presStyleLbl="node1" presStyleIdx="0" presStyleCnt="6"/>
      <dgm:spPr/>
    </dgm:pt>
    <dgm:pt modelId="{4B93C967-0298-4350-8C8E-1C4810BB360D}" type="pres">
      <dgm:prSet presAssocID="{2E94D863-DBA9-4A20-BA0F-564EA4DB8AB1}" presName="imagNode" presStyleLbl="fgImgPlace1" presStyleIdx="0" presStyleCnt="6"/>
      <dgm:spPr>
        <a:prstGeom prst="diamond">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Woman working on a computer"/>
        </a:ext>
      </dgm:extLst>
    </dgm:pt>
    <dgm:pt modelId="{DEE191E0-85E8-45D2-8529-0A6BC41869DE}" type="pres">
      <dgm:prSet presAssocID="{09335E69-4DED-42CF-B771-BD1CE97B0EC2}" presName="sibTrans" presStyleLbl="sibTrans2D1" presStyleIdx="0" presStyleCnt="0"/>
      <dgm:spPr/>
    </dgm:pt>
    <dgm:pt modelId="{042E9572-4839-4CB6-9A63-AE6BA1030515}" type="pres">
      <dgm:prSet presAssocID="{676A20F4-D766-4D7F-B766-562500DD10E0}" presName="compNode" presStyleCnt="0"/>
      <dgm:spPr/>
    </dgm:pt>
    <dgm:pt modelId="{B3232393-5D55-495B-AFA4-3F2D7A3DDA95}" type="pres">
      <dgm:prSet presAssocID="{676A20F4-D766-4D7F-B766-562500DD10E0}" presName="bkgdShape" presStyleLbl="node1" presStyleIdx="1" presStyleCnt="6"/>
      <dgm:spPr>
        <a:prstGeom prst="rect">
          <a:avLst/>
        </a:prstGeom>
      </dgm:spPr>
    </dgm:pt>
    <dgm:pt modelId="{4747887F-3911-4633-890E-E10AFD74A499}" type="pres">
      <dgm:prSet presAssocID="{676A20F4-D766-4D7F-B766-562500DD10E0}" presName="nodeTx" presStyleLbl="node1" presStyleIdx="1" presStyleCnt="6">
        <dgm:presLayoutVars>
          <dgm:bulletEnabled val="1"/>
        </dgm:presLayoutVars>
      </dgm:prSet>
      <dgm:spPr/>
    </dgm:pt>
    <dgm:pt modelId="{6A91886C-5522-4688-B292-7361CE061745}" type="pres">
      <dgm:prSet presAssocID="{676A20F4-D766-4D7F-B766-562500DD10E0}" presName="invisiNode" presStyleLbl="node1" presStyleIdx="1" presStyleCnt="6"/>
      <dgm:spPr/>
    </dgm:pt>
    <dgm:pt modelId="{93AD0052-0A15-4736-80E8-7CEC42525657}" type="pres">
      <dgm:prSet presAssocID="{676A20F4-D766-4D7F-B766-562500DD10E0}" presName="imagNode" presStyleLbl="fgImgPlace1" presStyleIdx="1" presStyleCnt="6"/>
      <dgm:spPr>
        <a:prstGeom prst="diamond">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Woman standing tapping on a tablet computer"/>
        </a:ext>
      </dgm:extLst>
    </dgm:pt>
    <dgm:pt modelId="{E7DA4879-64A3-4EDE-AE24-D075FBD3BD29}" type="pres">
      <dgm:prSet presAssocID="{C98E1AAB-280A-42F8-8719-E54012937F9F}" presName="sibTrans" presStyleLbl="sibTrans2D1" presStyleIdx="0" presStyleCnt="0"/>
      <dgm:spPr/>
    </dgm:pt>
    <dgm:pt modelId="{6042ADB4-C7DE-4528-928F-2D3FD487CF33}" type="pres">
      <dgm:prSet presAssocID="{56EB390B-B9C6-4F15-93CF-38AD7DFAD5D0}" presName="compNode" presStyleCnt="0"/>
      <dgm:spPr/>
    </dgm:pt>
    <dgm:pt modelId="{D0BE2492-E2F6-4518-B3EC-762E7719F230}" type="pres">
      <dgm:prSet presAssocID="{56EB390B-B9C6-4F15-93CF-38AD7DFAD5D0}" presName="bkgdShape" presStyleLbl="node1" presStyleIdx="2" presStyleCnt="6"/>
      <dgm:spPr>
        <a:prstGeom prst="rect">
          <a:avLst/>
        </a:prstGeom>
      </dgm:spPr>
    </dgm:pt>
    <dgm:pt modelId="{C8363730-27AB-4579-8E84-E0B402B8D122}" type="pres">
      <dgm:prSet presAssocID="{56EB390B-B9C6-4F15-93CF-38AD7DFAD5D0}" presName="nodeTx" presStyleLbl="node1" presStyleIdx="2" presStyleCnt="6">
        <dgm:presLayoutVars>
          <dgm:bulletEnabled val="1"/>
        </dgm:presLayoutVars>
      </dgm:prSet>
      <dgm:spPr/>
    </dgm:pt>
    <dgm:pt modelId="{35BF8A34-E2D9-4567-9F18-62B929B072D8}" type="pres">
      <dgm:prSet presAssocID="{56EB390B-B9C6-4F15-93CF-38AD7DFAD5D0}" presName="invisiNode" presStyleLbl="node1" presStyleIdx="2" presStyleCnt="6"/>
      <dgm:spPr/>
    </dgm:pt>
    <dgm:pt modelId="{84E01BFE-6D41-47A4-BEBF-4A11369DD34A}" type="pres">
      <dgm:prSet presAssocID="{56EB390B-B9C6-4F15-93CF-38AD7DFAD5D0}" presName="imagNode" presStyleLbl="fgImgPlace1" presStyleIdx="2" presStyleCnt="6"/>
      <dgm:spPr>
        <a:prstGeom prst="diamond">
          <a:avLst/>
        </a:prstGeom>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Woman looking at a computer screen"/>
        </a:ext>
      </dgm:extLst>
    </dgm:pt>
    <dgm:pt modelId="{920FA8F7-5977-4334-9703-C6E424A85728}" type="pres">
      <dgm:prSet presAssocID="{723ED3D3-C51B-4EF3-9B66-1812BB3B838C}" presName="sibTrans" presStyleLbl="sibTrans2D1" presStyleIdx="0" presStyleCnt="0"/>
      <dgm:spPr/>
    </dgm:pt>
    <dgm:pt modelId="{9463FB6D-AC1D-431C-A621-9478254C2455}" type="pres">
      <dgm:prSet presAssocID="{3AD66873-0568-49E4-8A24-98344BC81D0C}" presName="compNode" presStyleCnt="0"/>
      <dgm:spPr/>
    </dgm:pt>
    <dgm:pt modelId="{19699780-F3CC-4508-9C55-666DB057D739}" type="pres">
      <dgm:prSet presAssocID="{3AD66873-0568-49E4-8A24-98344BC81D0C}" presName="bkgdShape" presStyleLbl="node1" presStyleIdx="3" presStyleCnt="6"/>
      <dgm:spPr>
        <a:prstGeom prst="rect">
          <a:avLst/>
        </a:prstGeom>
      </dgm:spPr>
    </dgm:pt>
    <dgm:pt modelId="{D2627BA8-C100-4237-81D9-37F488F0F43E}" type="pres">
      <dgm:prSet presAssocID="{3AD66873-0568-49E4-8A24-98344BC81D0C}" presName="nodeTx" presStyleLbl="node1" presStyleIdx="3" presStyleCnt="6">
        <dgm:presLayoutVars>
          <dgm:bulletEnabled val="1"/>
        </dgm:presLayoutVars>
      </dgm:prSet>
      <dgm:spPr/>
    </dgm:pt>
    <dgm:pt modelId="{3BAD9ACD-1193-4933-AE4B-ABF2DA964D9D}" type="pres">
      <dgm:prSet presAssocID="{3AD66873-0568-49E4-8A24-98344BC81D0C}" presName="invisiNode" presStyleLbl="node1" presStyleIdx="3" presStyleCnt="6"/>
      <dgm:spPr/>
    </dgm:pt>
    <dgm:pt modelId="{CFFC0DAF-B6D6-41B5-82E8-5162057C1296}" type="pres">
      <dgm:prSet presAssocID="{3AD66873-0568-49E4-8A24-98344BC81D0C}" presName="imagNode" presStyleLbl="fgImgPlace1" presStyleIdx="3" presStyleCnt="6"/>
      <dgm:spPr>
        <a:prstGeom prst="diamond">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Two girls chatting looking at a smartphone"/>
        </a:ext>
      </dgm:extLst>
    </dgm:pt>
    <dgm:pt modelId="{FB296FC2-D280-4B84-B688-88D02EEE34E4}" type="pres">
      <dgm:prSet presAssocID="{1FE7092C-CF05-4EE7-B659-663D8C82D07F}" presName="sibTrans" presStyleLbl="sibTrans2D1" presStyleIdx="0" presStyleCnt="0"/>
      <dgm:spPr/>
    </dgm:pt>
    <dgm:pt modelId="{9C68C715-34A1-456D-ACAC-BB5DBC285389}" type="pres">
      <dgm:prSet presAssocID="{1DDCD4BB-4684-4D39-A05C-17EB0735932C}" presName="compNode" presStyleCnt="0"/>
      <dgm:spPr/>
    </dgm:pt>
    <dgm:pt modelId="{7D47ECB9-97EA-43CD-9B61-90879F6DDCEB}" type="pres">
      <dgm:prSet presAssocID="{1DDCD4BB-4684-4D39-A05C-17EB0735932C}" presName="bkgdShape" presStyleLbl="node1" presStyleIdx="4" presStyleCnt="6"/>
      <dgm:spPr>
        <a:prstGeom prst="rect">
          <a:avLst/>
        </a:prstGeom>
      </dgm:spPr>
    </dgm:pt>
    <dgm:pt modelId="{446D609B-3FB7-43AE-BB65-A4849771F444}" type="pres">
      <dgm:prSet presAssocID="{1DDCD4BB-4684-4D39-A05C-17EB0735932C}" presName="nodeTx" presStyleLbl="node1" presStyleIdx="4" presStyleCnt="6">
        <dgm:presLayoutVars>
          <dgm:bulletEnabled val="1"/>
        </dgm:presLayoutVars>
      </dgm:prSet>
      <dgm:spPr/>
    </dgm:pt>
    <dgm:pt modelId="{0A139304-F38C-4D8E-A9D5-71E348F12178}" type="pres">
      <dgm:prSet presAssocID="{1DDCD4BB-4684-4D39-A05C-17EB0735932C}" presName="invisiNode" presStyleLbl="node1" presStyleIdx="4" presStyleCnt="6"/>
      <dgm:spPr/>
    </dgm:pt>
    <dgm:pt modelId="{66EB1D41-6736-4001-90B3-9FC543A9AB54}" type="pres">
      <dgm:prSet presAssocID="{1DDCD4BB-4684-4D39-A05C-17EB0735932C}" presName="imagNode" presStyleLbl="fgImgPlace1" presStyleIdx="4" presStyleCnt="6"/>
      <dgm:spPr>
        <a:prstGeom prst="diamond">
          <a:avLst/>
        </a:prstGeom>
        <a:blipFill>
          <a:blip xmlns:r="http://schemas.openxmlformats.org/officeDocument/2006/relationships" r:embed="rId5"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Rowboats stacked next to one-another filled with fresh fruit and vegetables "/>
        </a:ext>
      </dgm:extLst>
    </dgm:pt>
    <dgm:pt modelId="{599BD34F-F591-41F7-A7B2-DC0BC1F23177}" type="pres">
      <dgm:prSet presAssocID="{E1483383-94B0-4070-9BEB-CCC1F04633A9}" presName="sibTrans" presStyleLbl="sibTrans2D1" presStyleIdx="0" presStyleCnt="0"/>
      <dgm:spPr/>
    </dgm:pt>
    <dgm:pt modelId="{69995890-993D-47A5-B1DC-37F81B325588}" type="pres">
      <dgm:prSet presAssocID="{495F8595-2864-46C4-8005-53086FEDCD32}" presName="compNode" presStyleCnt="0"/>
      <dgm:spPr/>
    </dgm:pt>
    <dgm:pt modelId="{E7C62469-F12C-42C6-90EC-C57B9C14CA3A}" type="pres">
      <dgm:prSet presAssocID="{495F8595-2864-46C4-8005-53086FEDCD32}" presName="bkgdShape" presStyleLbl="node1" presStyleIdx="5" presStyleCnt="6"/>
      <dgm:spPr>
        <a:prstGeom prst="rect">
          <a:avLst/>
        </a:prstGeom>
      </dgm:spPr>
    </dgm:pt>
    <dgm:pt modelId="{1BFFE522-7920-47F7-995A-7C3514609014}" type="pres">
      <dgm:prSet presAssocID="{495F8595-2864-46C4-8005-53086FEDCD32}" presName="nodeTx" presStyleLbl="node1" presStyleIdx="5" presStyleCnt="6">
        <dgm:presLayoutVars>
          <dgm:bulletEnabled val="1"/>
        </dgm:presLayoutVars>
      </dgm:prSet>
      <dgm:spPr/>
    </dgm:pt>
    <dgm:pt modelId="{0544595B-8E8E-4157-A102-F4957139B719}" type="pres">
      <dgm:prSet presAssocID="{495F8595-2864-46C4-8005-53086FEDCD32}" presName="invisiNode" presStyleLbl="node1" presStyleIdx="5" presStyleCnt="6"/>
      <dgm:spPr/>
    </dgm:pt>
    <dgm:pt modelId="{4FE42DCB-010E-46AA-AF52-E4EECCCE1DA9}" type="pres">
      <dgm:prSet presAssocID="{495F8595-2864-46C4-8005-53086FEDCD32}" presName="imagNode" presStyleLbl="fgImgPlace1" presStyleIdx="5" presStyleCnt="6"/>
      <dgm:spPr>
        <a:prstGeom prst="diamond">
          <a:avLst/>
        </a:prstGeom>
        <a:blipFill>
          <a:blip xmlns:r="http://schemas.openxmlformats.org/officeDocument/2006/relationships" r:embed="rId6" cstate="screen">
            <a:extLst>
              <a:ext uri="{28A0092B-C50C-407E-A947-70E740481C1C}">
                <a14:useLocalDpi xmlns:a14="http://schemas.microsoft.com/office/drawing/2010/main"/>
              </a:ext>
            </a:extLst>
          </a:blip>
          <a:srcRect/>
          <a:stretch>
            <a:fillRect/>
          </a:stretch>
        </a:blipFill>
      </dgm:spPr>
      <dgm:extLst>
        <a:ext uri="{E40237B7-FDA0-4F09-8148-C483321AD2D9}">
          <dgm14:cNvPr xmlns:dgm14="http://schemas.microsoft.com/office/drawing/2010/diagram" id="0" name="" descr="Person looking at meeting board"/>
        </a:ext>
      </dgm:extLst>
    </dgm:pt>
  </dgm:ptLst>
  <dgm:cxnLst>
    <dgm:cxn modelId="{FA5C760A-55D8-468A-B8A6-575D5115B76A}" type="presOf" srcId="{1DDCD4BB-4684-4D39-A05C-17EB0735932C}" destId="{7D47ECB9-97EA-43CD-9B61-90879F6DDCEB}" srcOrd="0" destOrd="0" presId="urn:microsoft.com/office/officeart/2005/8/layout/hList7"/>
    <dgm:cxn modelId="{C45B7E0E-95D0-4E37-9312-825823EFE72A}" type="presOf" srcId="{56EB390B-B9C6-4F15-93CF-38AD7DFAD5D0}" destId="{D0BE2492-E2F6-4518-B3EC-762E7719F230}" srcOrd="0" destOrd="0" presId="urn:microsoft.com/office/officeart/2005/8/layout/hList7"/>
    <dgm:cxn modelId="{FDF58812-3296-4BCE-8E44-825C5D126C48}" type="presOf" srcId="{B5DB6854-1837-4D77-8428-D86FD316B6AF}" destId="{C9821FC2-05B6-4996-95C4-1D0F31DBADB1}" srcOrd="0" destOrd="0" presId="urn:microsoft.com/office/officeart/2005/8/layout/hList7"/>
    <dgm:cxn modelId="{F318B522-CECA-4AEA-901A-22B2037B26A6}" type="presOf" srcId="{2E94D863-DBA9-4A20-BA0F-564EA4DB8AB1}" destId="{07D36005-85FC-4542-8C31-69189E2A417C}" srcOrd="1" destOrd="0" presId="urn:microsoft.com/office/officeart/2005/8/layout/hList7"/>
    <dgm:cxn modelId="{8C81FB2B-CFE6-46D7-892C-A1D3672FC850}" type="presOf" srcId="{C98E1AAB-280A-42F8-8719-E54012937F9F}" destId="{E7DA4879-64A3-4EDE-AE24-D075FBD3BD29}" srcOrd="0" destOrd="0" presId="urn:microsoft.com/office/officeart/2005/8/layout/hList7"/>
    <dgm:cxn modelId="{26C40A34-B2C2-4341-A165-98B8C6892994}" type="presOf" srcId="{676A20F4-D766-4D7F-B766-562500DD10E0}" destId="{B3232393-5D55-495B-AFA4-3F2D7A3DDA95}" srcOrd="0" destOrd="0" presId="urn:microsoft.com/office/officeart/2005/8/layout/hList7"/>
    <dgm:cxn modelId="{BEB8513C-6696-47F5-BB1F-DA58947264DB}" type="presOf" srcId="{495F8595-2864-46C4-8005-53086FEDCD32}" destId="{1BFFE522-7920-47F7-995A-7C3514609014}" srcOrd="1" destOrd="0" presId="urn:microsoft.com/office/officeart/2005/8/layout/hList7"/>
    <dgm:cxn modelId="{E9392B46-1D61-44DC-9CD5-33D1DF7DB2E1}" type="presOf" srcId="{09335E69-4DED-42CF-B771-BD1CE97B0EC2}" destId="{DEE191E0-85E8-45D2-8529-0A6BC41869DE}" srcOrd="0" destOrd="0" presId="urn:microsoft.com/office/officeart/2005/8/layout/hList7"/>
    <dgm:cxn modelId="{6B3F044D-15EF-4109-A41A-6B5C44B76B48}" srcId="{B5DB6854-1837-4D77-8428-D86FD316B6AF}" destId="{2E94D863-DBA9-4A20-BA0F-564EA4DB8AB1}" srcOrd="0" destOrd="0" parTransId="{87231AFB-96C2-47A7-8C9C-9CC42CD06264}" sibTransId="{09335E69-4DED-42CF-B771-BD1CE97B0EC2}"/>
    <dgm:cxn modelId="{CF514671-63E2-4A62-85BF-DDA1FB3DA0F7}" srcId="{B5DB6854-1837-4D77-8428-D86FD316B6AF}" destId="{3AD66873-0568-49E4-8A24-98344BC81D0C}" srcOrd="3" destOrd="0" parTransId="{F6A313C2-F48D-4A2C-BADD-02F558474F09}" sibTransId="{1FE7092C-CF05-4EE7-B659-663D8C82D07F}"/>
    <dgm:cxn modelId="{64E98772-3BFC-46E9-B584-2A3BDF5A551F}" type="presOf" srcId="{E1483383-94B0-4070-9BEB-CCC1F04633A9}" destId="{599BD34F-F591-41F7-A7B2-DC0BC1F23177}" srcOrd="0" destOrd="0" presId="urn:microsoft.com/office/officeart/2005/8/layout/hList7"/>
    <dgm:cxn modelId="{F4B00F58-6E80-4D3F-B94C-336C0FE24231}" srcId="{B5DB6854-1837-4D77-8428-D86FD316B6AF}" destId="{1DDCD4BB-4684-4D39-A05C-17EB0735932C}" srcOrd="4" destOrd="0" parTransId="{F95B3C35-E967-4136-AF30-41E6134A7042}" sibTransId="{E1483383-94B0-4070-9BEB-CCC1F04633A9}"/>
    <dgm:cxn modelId="{119C527C-7DE8-4DBD-BFD6-F6CCC53C8D11}" srcId="{B5DB6854-1837-4D77-8428-D86FD316B6AF}" destId="{676A20F4-D766-4D7F-B766-562500DD10E0}" srcOrd="1" destOrd="0" parTransId="{E6A6B568-63D7-4954-BDEF-34AAF99916E8}" sibTransId="{C98E1AAB-280A-42F8-8719-E54012937F9F}"/>
    <dgm:cxn modelId="{3F7DD188-D228-41B6-8BDD-8A479753FA14}" type="presOf" srcId="{495F8595-2864-46C4-8005-53086FEDCD32}" destId="{E7C62469-F12C-42C6-90EC-C57B9C14CA3A}" srcOrd="0" destOrd="0" presId="urn:microsoft.com/office/officeart/2005/8/layout/hList7"/>
    <dgm:cxn modelId="{0B738289-6CFD-4F95-8128-4881A96CB451}" type="presOf" srcId="{3AD66873-0568-49E4-8A24-98344BC81D0C}" destId="{19699780-F3CC-4508-9C55-666DB057D739}" srcOrd="0" destOrd="0" presId="urn:microsoft.com/office/officeart/2005/8/layout/hList7"/>
    <dgm:cxn modelId="{BCEECF92-6DFF-4940-9CCB-951A8488CCFB}" type="presOf" srcId="{3AD66873-0568-49E4-8A24-98344BC81D0C}" destId="{D2627BA8-C100-4237-81D9-37F488F0F43E}" srcOrd="1" destOrd="0" presId="urn:microsoft.com/office/officeart/2005/8/layout/hList7"/>
    <dgm:cxn modelId="{A6FC3393-18C9-4279-B361-4918F5793982}" type="presOf" srcId="{56EB390B-B9C6-4F15-93CF-38AD7DFAD5D0}" destId="{C8363730-27AB-4579-8E84-E0B402B8D122}" srcOrd="1" destOrd="0" presId="urn:microsoft.com/office/officeart/2005/8/layout/hList7"/>
    <dgm:cxn modelId="{D9AB6894-CF7C-46BD-8AA3-FDC390BFB3BA}" type="presOf" srcId="{676A20F4-D766-4D7F-B766-562500DD10E0}" destId="{4747887F-3911-4633-890E-E10AFD74A499}" srcOrd="1" destOrd="0" presId="urn:microsoft.com/office/officeart/2005/8/layout/hList7"/>
    <dgm:cxn modelId="{D2C1349A-A16F-438A-A6C2-D40D7B777980}" type="presOf" srcId="{723ED3D3-C51B-4EF3-9B66-1812BB3B838C}" destId="{920FA8F7-5977-4334-9703-C6E424A85728}" srcOrd="0" destOrd="0" presId="urn:microsoft.com/office/officeart/2005/8/layout/hList7"/>
    <dgm:cxn modelId="{E9609E9E-EEF0-4416-9F32-916FB1B28EBD}" srcId="{B5DB6854-1837-4D77-8428-D86FD316B6AF}" destId="{495F8595-2864-46C4-8005-53086FEDCD32}" srcOrd="5" destOrd="0" parTransId="{1C33D8FA-3CF4-4571-B923-A7E2F52C00C0}" sibTransId="{DA2B7961-DC65-4D52-8562-A71D4D66B941}"/>
    <dgm:cxn modelId="{2C4D9FE4-8E3C-412C-82F1-CDC4E7143464}" type="presOf" srcId="{2E94D863-DBA9-4A20-BA0F-564EA4DB8AB1}" destId="{FA963435-61C7-4C78-818C-9DD6908D9E4B}" srcOrd="0" destOrd="0" presId="urn:microsoft.com/office/officeart/2005/8/layout/hList7"/>
    <dgm:cxn modelId="{2BDBA4E9-F598-476E-BFED-92DCF7993578}" type="presOf" srcId="{1FE7092C-CF05-4EE7-B659-663D8C82D07F}" destId="{FB296FC2-D280-4B84-B688-88D02EEE34E4}" srcOrd="0" destOrd="0" presId="urn:microsoft.com/office/officeart/2005/8/layout/hList7"/>
    <dgm:cxn modelId="{13A97AF1-DEEE-4C58-A235-B5B21437918C}" type="presOf" srcId="{1DDCD4BB-4684-4D39-A05C-17EB0735932C}" destId="{446D609B-3FB7-43AE-BB65-A4849771F444}" srcOrd="1" destOrd="0" presId="urn:microsoft.com/office/officeart/2005/8/layout/hList7"/>
    <dgm:cxn modelId="{A5C0D0FA-8617-4EB1-9018-FDF36AAFE1A2}" srcId="{B5DB6854-1837-4D77-8428-D86FD316B6AF}" destId="{56EB390B-B9C6-4F15-93CF-38AD7DFAD5D0}" srcOrd="2" destOrd="0" parTransId="{7A1F9428-1975-493F-B691-AC0DF39A895D}" sibTransId="{723ED3D3-C51B-4EF3-9B66-1812BB3B838C}"/>
    <dgm:cxn modelId="{F1B627DA-5AE6-4D12-B418-566B127620CA}" type="presParOf" srcId="{C9821FC2-05B6-4996-95C4-1D0F31DBADB1}" destId="{280475B8-CB75-44B6-8B9D-B8A0425E97D7}" srcOrd="0" destOrd="0" presId="urn:microsoft.com/office/officeart/2005/8/layout/hList7"/>
    <dgm:cxn modelId="{981B5551-BF1F-4C10-AAF8-B098822B63CE}" type="presParOf" srcId="{C9821FC2-05B6-4996-95C4-1D0F31DBADB1}" destId="{72EEBCF5-4214-40C3-9125-4749AF4EED0E}" srcOrd="1" destOrd="0" presId="urn:microsoft.com/office/officeart/2005/8/layout/hList7"/>
    <dgm:cxn modelId="{E8DE0533-F2C0-45D4-86D8-F114B5562FC8}" type="presParOf" srcId="{72EEBCF5-4214-40C3-9125-4749AF4EED0E}" destId="{2FAEC2FF-CEEF-488A-80B0-EE70D3059EC3}" srcOrd="0" destOrd="0" presId="urn:microsoft.com/office/officeart/2005/8/layout/hList7"/>
    <dgm:cxn modelId="{61EAF173-F25B-40A0-9BDD-FB5C35EF095D}" type="presParOf" srcId="{2FAEC2FF-CEEF-488A-80B0-EE70D3059EC3}" destId="{FA963435-61C7-4C78-818C-9DD6908D9E4B}" srcOrd="0" destOrd="0" presId="urn:microsoft.com/office/officeart/2005/8/layout/hList7"/>
    <dgm:cxn modelId="{2FBCB0BE-C0EC-497F-8F20-AC6964BF94BA}" type="presParOf" srcId="{2FAEC2FF-CEEF-488A-80B0-EE70D3059EC3}" destId="{07D36005-85FC-4542-8C31-69189E2A417C}" srcOrd="1" destOrd="0" presId="urn:microsoft.com/office/officeart/2005/8/layout/hList7"/>
    <dgm:cxn modelId="{262E8130-5050-4350-A18E-7593BF3000D8}" type="presParOf" srcId="{2FAEC2FF-CEEF-488A-80B0-EE70D3059EC3}" destId="{0618312C-A200-49D9-986B-8C179DEB5DC4}" srcOrd="2" destOrd="0" presId="urn:microsoft.com/office/officeart/2005/8/layout/hList7"/>
    <dgm:cxn modelId="{F6795452-5BAE-4A8A-AE62-ACCAF2883410}" type="presParOf" srcId="{2FAEC2FF-CEEF-488A-80B0-EE70D3059EC3}" destId="{4B93C967-0298-4350-8C8E-1C4810BB360D}" srcOrd="3" destOrd="0" presId="urn:microsoft.com/office/officeart/2005/8/layout/hList7"/>
    <dgm:cxn modelId="{DD8BE57A-0F37-4525-85CF-BA5118F780C8}" type="presParOf" srcId="{72EEBCF5-4214-40C3-9125-4749AF4EED0E}" destId="{DEE191E0-85E8-45D2-8529-0A6BC41869DE}" srcOrd="1" destOrd="0" presId="urn:microsoft.com/office/officeart/2005/8/layout/hList7"/>
    <dgm:cxn modelId="{744BDC6F-9560-4C08-B917-00656D18CCCC}" type="presParOf" srcId="{72EEBCF5-4214-40C3-9125-4749AF4EED0E}" destId="{042E9572-4839-4CB6-9A63-AE6BA1030515}" srcOrd="2" destOrd="0" presId="urn:microsoft.com/office/officeart/2005/8/layout/hList7"/>
    <dgm:cxn modelId="{BDF8482B-DA9D-454F-B8AF-49760A7921DD}" type="presParOf" srcId="{042E9572-4839-4CB6-9A63-AE6BA1030515}" destId="{B3232393-5D55-495B-AFA4-3F2D7A3DDA95}" srcOrd="0" destOrd="0" presId="urn:microsoft.com/office/officeart/2005/8/layout/hList7"/>
    <dgm:cxn modelId="{88869A7D-5833-4C94-B9B3-3D1D67D7CCD8}" type="presParOf" srcId="{042E9572-4839-4CB6-9A63-AE6BA1030515}" destId="{4747887F-3911-4633-890E-E10AFD74A499}" srcOrd="1" destOrd="0" presId="urn:microsoft.com/office/officeart/2005/8/layout/hList7"/>
    <dgm:cxn modelId="{69B86A4D-6B9D-4B8F-B622-CBF27405064D}" type="presParOf" srcId="{042E9572-4839-4CB6-9A63-AE6BA1030515}" destId="{6A91886C-5522-4688-B292-7361CE061745}" srcOrd="2" destOrd="0" presId="urn:microsoft.com/office/officeart/2005/8/layout/hList7"/>
    <dgm:cxn modelId="{18B51976-9A45-44A2-A254-3DA7ABBDA532}" type="presParOf" srcId="{042E9572-4839-4CB6-9A63-AE6BA1030515}" destId="{93AD0052-0A15-4736-80E8-7CEC42525657}" srcOrd="3" destOrd="0" presId="urn:microsoft.com/office/officeart/2005/8/layout/hList7"/>
    <dgm:cxn modelId="{5A2AD5AF-B1C7-4E77-A480-21AF04C3FDF7}" type="presParOf" srcId="{72EEBCF5-4214-40C3-9125-4749AF4EED0E}" destId="{E7DA4879-64A3-4EDE-AE24-D075FBD3BD29}" srcOrd="3" destOrd="0" presId="urn:microsoft.com/office/officeart/2005/8/layout/hList7"/>
    <dgm:cxn modelId="{8449E7FB-BA2B-4BB6-AC05-25017DDBCE4E}" type="presParOf" srcId="{72EEBCF5-4214-40C3-9125-4749AF4EED0E}" destId="{6042ADB4-C7DE-4528-928F-2D3FD487CF33}" srcOrd="4" destOrd="0" presId="urn:microsoft.com/office/officeart/2005/8/layout/hList7"/>
    <dgm:cxn modelId="{EC0A1EEB-9C25-4D29-9CAD-C722E2574653}" type="presParOf" srcId="{6042ADB4-C7DE-4528-928F-2D3FD487CF33}" destId="{D0BE2492-E2F6-4518-B3EC-762E7719F230}" srcOrd="0" destOrd="0" presId="urn:microsoft.com/office/officeart/2005/8/layout/hList7"/>
    <dgm:cxn modelId="{E24414EA-63B3-4A09-B938-6A474E25175B}" type="presParOf" srcId="{6042ADB4-C7DE-4528-928F-2D3FD487CF33}" destId="{C8363730-27AB-4579-8E84-E0B402B8D122}" srcOrd="1" destOrd="0" presId="urn:microsoft.com/office/officeart/2005/8/layout/hList7"/>
    <dgm:cxn modelId="{2B1E370D-2746-4C72-99AE-20EB0F947F9C}" type="presParOf" srcId="{6042ADB4-C7DE-4528-928F-2D3FD487CF33}" destId="{35BF8A34-E2D9-4567-9F18-62B929B072D8}" srcOrd="2" destOrd="0" presId="urn:microsoft.com/office/officeart/2005/8/layout/hList7"/>
    <dgm:cxn modelId="{1F86F598-A62D-43DB-A5BE-EEAFD9F753A3}" type="presParOf" srcId="{6042ADB4-C7DE-4528-928F-2D3FD487CF33}" destId="{84E01BFE-6D41-47A4-BEBF-4A11369DD34A}" srcOrd="3" destOrd="0" presId="urn:microsoft.com/office/officeart/2005/8/layout/hList7"/>
    <dgm:cxn modelId="{A8B0E187-C670-4ADA-A6AC-B4C7158943B3}" type="presParOf" srcId="{72EEBCF5-4214-40C3-9125-4749AF4EED0E}" destId="{920FA8F7-5977-4334-9703-C6E424A85728}" srcOrd="5" destOrd="0" presId="urn:microsoft.com/office/officeart/2005/8/layout/hList7"/>
    <dgm:cxn modelId="{4385F941-F255-497F-9D95-43BC4A947ABC}" type="presParOf" srcId="{72EEBCF5-4214-40C3-9125-4749AF4EED0E}" destId="{9463FB6D-AC1D-431C-A621-9478254C2455}" srcOrd="6" destOrd="0" presId="urn:microsoft.com/office/officeart/2005/8/layout/hList7"/>
    <dgm:cxn modelId="{34772178-0F38-4EA2-806F-DEF2BDECFA89}" type="presParOf" srcId="{9463FB6D-AC1D-431C-A621-9478254C2455}" destId="{19699780-F3CC-4508-9C55-666DB057D739}" srcOrd="0" destOrd="0" presId="urn:microsoft.com/office/officeart/2005/8/layout/hList7"/>
    <dgm:cxn modelId="{4D56160D-40F4-44D6-A6D3-753B6025C9B6}" type="presParOf" srcId="{9463FB6D-AC1D-431C-A621-9478254C2455}" destId="{D2627BA8-C100-4237-81D9-37F488F0F43E}" srcOrd="1" destOrd="0" presId="urn:microsoft.com/office/officeart/2005/8/layout/hList7"/>
    <dgm:cxn modelId="{BB917DD2-A4EF-4753-8B94-5BEE3EFB9A66}" type="presParOf" srcId="{9463FB6D-AC1D-431C-A621-9478254C2455}" destId="{3BAD9ACD-1193-4933-AE4B-ABF2DA964D9D}" srcOrd="2" destOrd="0" presId="urn:microsoft.com/office/officeart/2005/8/layout/hList7"/>
    <dgm:cxn modelId="{10519740-D063-40E6-B6E6-64953B733A30}" type="presParOf" srcId="{9463FB6D-AC1D-431C-A621-9478254C2455}" destId="{CFFC0DAF-B6D6-41B5-82E8-5162057C1296}" srcOrd="3" destOrd="0" presId="urn:microsoft.com/office/officeart/2005/8/layout/hList7"/>
    <dgm:cxn modelId="{3B690C3E-803D-4AC4-AB61-4C49B7671268}" type="presParOf" srcId="{72EEBCF5-4214-40C3-9125-4749AF4EED0E}" destId="{FB296FC2-D280-4B84-B688-88D02EEE34E4}" srcOrd="7" destOrd="0" presId="urn:microsoft.com/office/officeart/2005/8/layout/hList7"/>
    <dgm:cxn modelId="{CAC714BC-BAC7-4AC8-84CF-9A9F818946B1}" type="presParOf" srcId="{72EEBCF5-4214-40C3-9125-4749AF4EED0E}" destId="{9C68C715-34A1-456D-ACAC-BB5DBC285389}" srcOrd="8" destOrd="0" presId="urn:microsoft.com/office/officeart/2005/8/layout/hList7"/>
    <dgm:cxn modelId="{4C07D09A-28E6-40EE-B22A-A6539556711F}" type="presParOf" srcId="{9C68C715-34A1-456D-ACAC-BB5DBC285389}" destId="{7D47ECB9-97EA-43CD-9B61-90879F6DDCEB}" srcOrd="0" destOrd="0" presId="urn:microsoft.com/office/officeart/2005/8/layout/hList7"/>
    <dgm:cxn modelId="{39063AF7-3FB9-4612-8DEF-BF629DC19F5F}" type="presParOf" srcId="{9C68C715-34A1-456D-ACAC-BB5DBC285389}" destId="{446D609B-3FB7-43AE-BB65-A4849771F444}" srcOrd="1" destOrd="0" presId="urn:microsoft.com/office/officeart/2005/8/layout/hList7"/>
    <dgm:cxn modelId="{1E21C590-EDAC-46E0-8215-323F05629AF9}" type="presParOf" srcId="{9C68C715-34A1-456D-ACAC-BB5DBC285389}" destId="{0A139304-F38C-4D8E-A9D5-71E348F12178}" srcOrd="2" destOrd="0" presId="urn:microsoft.com/office/officeart/2005/8/layout/hList7"/>
    <dgm:cxn modelId="{93A4434A-8460-48BC-934B-450D37F219E2}" type="presParOf" srcId="{9C68C715-34A1-456D-ACAC-BB5DBC285389}" destId="{66EB1D41-6736-4001-90B3-9FC543A9AB54}" srcOrd="3" destOrd="0" presId="urn:microsoft.com/office/officeart/2005/8/layout/hList7"/>
    <dgm:cxn modelId="{DE62129E-004E-4B3F-BAA6-923FCBF537BA}" type="presParOf" srcId="{72EEBCF5-4214-40C3-9125-4749AF4EED0E}" destId="{599BD34F-F591-41F7-A7B2-DC0BC1F23177}" srcOrd="9" destOrd="0" presId="urn:microsoft.com/office/officeart/2005/8/layout/hList7"/>
    <dgm:cxn modelId="{1A0F608B-516C-4CB3-9CC0-E66B1D7A8933}" type="presParOf" srcId="{72EEBCF5-4214-40C3-9125-4749AF4EED0E}" destId="{69995890-993D-47A5-B1DC-37F81B325588}" srcOrd="10" destOrd="0" presId="urn:microsoft.com/office/officeart/2005/8/layout/hList7"/>
    <dgm:cxn modelId="{187FF2C1-1276-446F-8904-0486425F24CF}" type="presParOf" srcId="{69995890-993D-47A5-B1DC-37F81B325588}" destId="{E7C62469-F12C-42C6-90EC-C57B9C14CA3A}" srcOrd="0" destOrd="0" presId="urn:microsoft.com/office/officeart/2005/8/layout/hList7"/>
    <dgm:cxn modelId="{09104AC8-9970-4667-9745-DADBF053CFAE}" type="presParOf" srcId="{69995890-993D-47A5-B1DC-37F81B325588}" destId="{1BFFE522-7920-47F7-995A-7C3514609014}" srcOrd="1" destOrd="0" presId="urn:microsoft.com/office/officeart/2005/8/layout/hList7"/>
    <dgm:cxn modelId="{C708CB05-47BC-444E-8E93-18C54B81EFD4}" type="presParOf" srcId="{69995890-993D-47A5-B1DC-37F81B325588}" destId="{0544595B-8E8E-4157-A102-F4957139B719}" srcOrd="2" destOrd="0" presId="urn:microsoft.com/office/officeart/2005/8/layout/hList7"/>
    <dgm:cxn modelId="{80BFE9A7-A13A-42FC-B046-1DC11132218D}" type="presParOf" srcId="{69995890-993D-47A5-B1DC-37F81B325588}" destId="{4FE42DCB-010E-46AA-AF52-E4EECCCE1DA9}" srcOrd="3" destOrd="0" presId="urn:microsoft.com/office/officeart/2005/8/layout/hList7"/>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400" i="0" dirty="0">
              <a:solidFill>
                <a:schemeClr val="bg1"/>
              </a:solidFill>
              <a:latin typeface="+mj-lt"/>
            </a:rPr>
            <a:t>LinkedIn</a:t>
          </a:r>
          <a:br>
            <a:rPr lang="en-US" sz="1800" dirty="0">
              <a:solidFill>
                <a:schemeClr val="bg1"/>
              </a:solidFill>
            </a:rPr>
          </a:br>
          <a:r>
            <a:rPr lang="en-US" sz="1800" dirty="0">
              <a:solidFill>
                <a:schemeClr val="bg1"/>
              </a:solidFill>
            </a:rPr>
            <a:t>Link to Your LinkedIn Profile</a:t>
          </a:r>
        </a:p>
      </dgm:t>
    </dgm:pt>
    <dgm:pt modelId="{2EA7AC4A-E82B-43F0-A6EA-F599428578FC}" type="parTrans" cxnId="{92D3A76D-ADBB-49F3-861D-D2B74F81812E}">
      <dgm:prSet/>
      <dgm:spPr/>
      <dgm:t>
        <a:bodyPr/>
        <a:lstStyle/>
        <a:p>
          <a:endParaRPr lang="en-US" sz="1800"/>
        </a:p>
      </dgm:t>
    </dgm:pt>
    <dgm:pt modelId="{8862CE7B-AE72-45E8-B982-5279C14F7985}" type="sibTrans" cxnId="{92D3A76D-ADBB-49F3-861D-D2B74F81812E}">
      <dgm:prSet/>
      <dgm:spPr/>
      <dgm:t>
        <a:bodyPr/>
        <a:lstStyle/>
        <a:p>
          <a:endParaRPr lang="en-US" sz="1800"/>
        </a:p>
      </dgm:t>
    </dgm:pt>
    <dgm:pt modelId="{223932EA-8A4D-4270-95C3-913761557237}">
      <dgm:prSet custT="1"/>
      <dgm:spPr/>
      <dgm:t>
        <a:bodyPr/>
        <a:lstStyle/>
        <a:p>
          <a:r>
            <a:rPr lang="en-US" sz="2400" i="0" kern="1200" dirty="0">
              <a:solidFill>
                <a:prstClr val="white"/>
              </a:solidFill>
              <a:latin typeface="+mj-lt"/>
              <a:ea typeface="+mn-ea"/>
              <a:cs typeface="+mn-cs"/>
            </a:rPr>
            <a:t>Twitter</a:t>
          </a:r>
          <a:br>
            <a:rPr lang="en-US" sz="1800" kern="1200" dirty="0">
              <a:solidFill>
                <a:schemeClr val="bg1"/>
              </a:solidFill>
            </a:rPr>
          </a:br>
          <a:r>
            <a:rPr lang="en-US" sz="1800" kern="1200" dirty="0">
              <a:solidFill>
                <a:schemeClr val="bg1"/>
              </a:solidFill>
            </a:rPr>
            <a:t>@yourhandle</a:t>
          </a:r>
        </a:p>
      </dgm:t>
    </dgm:pt>
    <dgm:pt modelId="{E01D4CB3-97D0-4857-AF09-DED2BE24BAAC}" type="parTrans" cxnId="{E37D9CF8-DFE4-4379-9C72-27346573699A}">
      <dgm:prSet/>
      <dgm:spPr/>
      <dgm:t>
        <a:bodyPr/>
        <a:lstStyle/>
        <a:p>
          <a:endParaRPr lang="en-US" sz="1800"/>
        </a:p>
      </dgm:t>
    </dgm:pt>
    <dgm:pt modelId="{C201C5C8-D4F2-4559-AF23-68BB4B3E7FB1}" type="sibTrans" cxnId="{E37D9CF8-DFE4-4379-9C72-27346573699A}">
      <dgm:prSet/>
      <dgm:spPr/>
      <dgm:t>
        <a:bodyPr/>
        <a:lstStyle/>
        <a:p>
          <a:endParaRPr lang="en-US" sz="1800"/>
        </a:p>
      </dgm:t>
    </dgm:pt>
    <dgm:pt modelId="{BC68B812-A325-41D8-A08E-C2392666DF66}">
      <dgm:prSet custT="1"/>
      <dgm:spPr/>
      <dgm:t>
        <a:bodyPr/>
        <a:lstStyle/>
        <a:p>
          <a:r>
            <a:rPr lang="en-US" sz="2400" i="0" kern="1200" dirty="0">
              <a:solidFill>
                <a:prstClr val="white"/>
              </a:solidFill>
              <a:latin typeface="+mj-lt"/>
              <a:ea typeface="+mn-ea"/>
              <a:cs typeface="+mn-cs"/>
            </a:rPr>
            <a:t>Email</a:t>
          </a:r>
          <a:br>
            <a:rPr lang="en-US" sz="1800" kern="1200" dirty="0">
              <a:solidFill>
                <a:schemeClr val="bg1"/>
              </a:solidFill>
            </a:rPr>
          </a:br>
          <a:r>
            <a:rPr lang="en-US" sz="1800" kern="1200" dirty="0">
              <a:solidFill>
                <a:schemeClr val="bg1"/>
              </a:solidFill>
            </a:rPr>
            <a:t>youremail@email.com</a:t>
          </a:r>
        </a:p>
      </dgm:t>
    </dgm:pt>
    <dgm:pt modelId="{23A01A1D-B409-49E7-91BA-2321B9A237C2}" type="parTrans" cxnId="{AAD26E9B-C129-46B7-BFCC-98D5999B6B9A}">
      <dgm:prSet/>
      <dgm:spPr/>
      <dgm:t>
        <a:bodyPr/>
        <a:lstStyle/>
        <a:p>
          <a:endParaRPr lang="en-US" sz="1800"/>
        </a:p>
      </dgm:t>
    </dgm:pt>
    <dgm:pt modelId="{E950D3C2-0472-429B-98B0-86C856FA65A1}" type="sibTrans" cxnId="{AAD26E9B-C129-46B7-BFCC-98D5999B6B9A}">
      <dgm:prSet/>
      <dgm:spPr/>
      <dgm:t>
        <a:bodyPr/>
        <a:lstStyle/>
        <a:p>
          <a:endParaRPr lang="en-US" sz="1800"/>
        </a:p>
      </dgm:t>
    </dgm:pt>
    <dgm:pt modelId="{7D1766B6-66CF-40CE-9693-BD20AFFFA3C9}">
      <dgm:prSet custT="1"/>
      <dgm:spPr/>
      <dgm:t>
        <a:bodyPr/>
        <a:lstStyle/>
        <a:p>
          <a:r>
            <a:rPr lang="en-US" sz="2400" i="0" kern="1200" dirty="0">
              <a:solidFill>
                <a:prstClr val="white"/>
              </a:solidFill>
              <a:latin typeface="+mj-lt"/>
              <a:ea typeface="+mn-ea"/>
              <a:cs typeface="+mn-cs"/>
            </a:rPr>
            <a:t>Phone</a:t>
          </a:r>
          <a:br>
            <a:rPr lang="en-US" sz="1800" kern="1200" dirty="0">
              <a:solidFill>
                <a:schemeClr val="bg1"/>
              </a:solidFill>
            </a:rPr>
          </a:br>
          <a:r>
            <a:rPr lang="en-US" sz="1800" b="0" kern="1200" dirty="0">
              <a:solidFill>
                <a:schemeClr val="bg1"/>
              </a:solidFill>
            </a:rPr>
            <a:t>Your Phone Number</a:t>
          </a:r>
        </a:p>
      </dgm:t>
    </dgm:pt>
    <dgm:pt modelId="{76694DF4-F7BE-4AF1-9E12-BAEDD42D9ED3}" type="parTrans" cxnId="{EA0F618E-4C96-42F0-9E3C-66B0158BCCBE}">
      <dgm:prSet/>
      <dgm:spPr/>
      <dgm:t>
        <a:bodyPr/>
        <a:lstStyle/>
        <a:p>
          <a:endParaRPr lang="en-US" sz="1800"/>
        </a:p>
      </dgm:t>
    </dgm:pt>
    <dgm:pt modelId="{0C6A2CC7-5741-4D63-A8FF-E7E06F0D1222}" type="sibTrans" cxnId="{EA0F618E-4C96-42F0-9E3C-66B0158BCCBE}">
      <dgm:prSet/>
      <dgm:spPr/>
      <dgm:t>
        <a:bodyPr/>
        <a:lstStyle/>
        <a:p>
          <a:endParaRPr lang="en-US" sz="180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ED379-54C8-4B58-B455-8568B81AD12E}">
      <dsp:nvSpPr>
        <dsp:cNvPr id="0" name=""/>
        <dsp:cNvSpPr/>
      </dsp:nvSpPr>
      <dsp:spPr>
        <a:xfrm>
          <a:off x="1823234" y="1679"/>
          <a:ext cx="1786492"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Meet the Presenter</a:t>
          </a:r>
        </a:p>
      </dsp:txBody>
      <dsp:txXfrm>
        <a:off x="1823234" y="1679"/>
        <a:ext cx="1786492" cy="421393"/>
      </dsp:txXfrm>
    </dsp:sp>
    <dsp:sp modelId="{17A6D7DC-1F93-4BE5-AA60-3BAFCF7E8875}">
      <dsp:nvSpPr>
        <dsp:cNvPr id="0" name=""/>
        <dsp:cNvSpPr/>
      </dsp:nvSpPr>
      <dsp:spPr>
        <a:xfrm>
          <a:off x="2255231" y="444143"/>
          <a:ext cx="9225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My Story</a:t>
          </a:r>
        </a:p>
      </dsp:txBody>
      <dsp:txXfrm>
        <a:off x="2255231" y="444143"/>
        <a:ext cx="922500" cy="421393"/>
      </dsp:txXfrm>
    </dsp:sp>
    <dsp:sp modelId="{6B0120AA-FA6C-45D9-ABEC-29D82989C492}">
      <dsp:nvSpPr>
        <dsp:cNvPr id="0" name=""/>
        <dsp:cNvSpPr/>
      </dsp:nvSpPr>
      <dsp:spPr>
        <a:xfrm>
          <a:off x="2097731" y="886607"/>
          <a:ext cx="12375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A Definition</a:t>
          </a:r>
        </a:p>
      </dsp:txBody>
      <dsp:txXfrm>
        <a:off x="2097731" y="886607"/>
        <a:ext cx="1237500" cy="421393"/>
      </dsp:txXfrm>
    </dsp:sp>
    <dsp:sp modelId="{9D133EE4-B263-42F8-AAFC-CDDE2958C3A7}">
      <dsp:nvSpPr>
        <dsp:cNvPr id="0" name=""/>
        <dsp:cNvSpPr/>
      </dsp:nvSpPr>
      <dsp:spPr>
        <a:xfrm>
          <a:off x="1996480" y="1329070"/>
          <a:ext cx="1440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My Hypothesis</a:t>
          </a:r>
        </a:p>
      </dsp:txBody>
      <dsp:txXfrm>
        <a:off x="1996480" y="1329070"/>
        <a:ext cx="1440000" cy="421393"/>
      </dsp:txXfrm>
    </dsp:sp>
    <dsp:sp modelId="{8AB1DD4D-4AB1-45D2-A99B-555070E3A824}">
      <dsp:nvSpPr>
        <dsp:cNvPr id="0" name=""/>
        <dsp:cNvSpPr/>
      </dsp:nvSpPr>
      <dsp:spPr>
        <a:xfrm>
          <a:off x="2165231" y="1771534"/>
          <a:ext cx="11025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Quantify X</a:t>
          </a:r>
        </a:p>
      </dsp:txBody>
      <dsp:txXfrm>
        <a:off x="2165231" y="1771534"/>
        <a:ext cx="1102500" cy="421393"/>
      </dsp:txXfrm>
    </dsp:sp>
    <dsp:sp modelId="{EFBB8CD4-F0C6-4E8E-A2D3-816120367785}">
      <dsp:nvSpPr>
        <dsp:cNvPr id="0" name=""/>
        <dsp:cNvSpPr/>
      </dsp:nvSpPr>
      <dsp:spPr>
        <a:xfrm>
          <a:off x="1996481" y="2213998"/>
          <a:ext cx="1440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Elements of X</a:t>
          </a:r>
        </a:p>
      </dsp:txBody>
      <dsp:txXfrm>
        <a:off x="1996481" y="2213998"/>
        <a:ext cx="1440000" cy="421393"/>
      </dsp:txXfrm>
    </dsp:sp>
    <dsp:sp modelId="{8D237BB3-CC80-4F47-93D3-07ED4DA38BB0}">
      <dsp:nvSpPr>
        <dsp:cNvPr id="0" name=""/>
        <dsp:cNvSpPr/>
      </dsp:nvSpPr>
      <dsp:spPr>
        <a:xfrm>
          <a:off x="1928981" y="2656462"/>
          <a:ext cx="1575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Making Great X</a:t>
          </a:r>
        </a:p>
      </dsp:txBody>
      <dsp:txXfrm>
        <a:off x="1928981" y="2656462"/>
        <a:ext cx="1575000" cy="421393"/>
      </dsp:txXfrm>
    </dsp:sp>
    <dsp:sp modelId="{85C82D4C-7B9D-4AD5-B8D5-0B6FD23BAF4C}">
      <dsp:nvSpPr>
        <dsp:cNvPr id="0" name=""/>
        <dsp:cNvSpPr/>
      </dsp:nvSpPr>
      <dsp:spPr>
        <a:xfrm>
          <a:off x="1838981" y="3098925"/>
          <a:ext cx="1755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Comparing X to Y</a:t>
          </a:r>
        </a:p>
      </dsp:txBody>
      <dsp:txXfrm>
        <a:off x="1838981" y="3098925"/>
        <a:ext cx="1755000" cy="421393"/>
      </dsp:txXfrm>
    </dsp:sp>
    <dsp:sp modelId="{22FA432F-3F93-404C-B526-08B2ABE3525A}">
      <dsp:nvSpPr>
        <dsp:cNvPr id="0" name=""/>
        <dsp:cNvSpPr/>
      </dsp:nvSpPr>
      <dsp:spPr>
        <a:xfrm>
          <a:off x="2086481" y="3541389"/>
          <a:ext cx="1260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History of X</a:t>
          </a:r>
        </a:p>
      </dsp:txBody>
      <dsp:txXfrm>
        <a:off x="2086481" y="3541389"/>
        <a:ext cx="1260000" cy="421393"/>
      </dsp:txXfrm>
    </dsp:sp>
    <dsp:sp modelId="{9F2AFC5C-E4E9-47FC-B923-EFAC41A168ED}">
      <dsp:nvSpPr>
        <dsp:cNvPr id="0" name=""/>
        <dsp:cNvSpPr/>
      </dsp:nvSpPr>
      <dsp:spPr>
        <a:xfrm>
          <a:off x="2135560" y="3983853"/>
          <a:ext cx="116184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Trends in X</a:t>
          </a:r>
        </a:p>
      </dsp:txBody>
      <dsp:txXfrm>
        <a:off x="2135560" y="3983853"/>
        <a:ext cx="1161840" cy="421393"/>
      </dsp:txXfrm>
    </dsp:sp>
    <dsp:sp modelId="{599114E8-AE01-41CE-A339-3384967E57E3}">
      <dsp:nvSpPr>
        <dsp:cNvPr id="0" name=""/>
        <dsp:cNvSpPr/>
      </dsp:nvSpPr>
      <dsp:spPr>
        <a:xfrm>
          <a:off x="1996480" y="4426316"/>
          <a:ext cx="1440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Key Takeaways</a:t>
          </a:r>
        </a:p>
      </dsp:txBody>
      <dsp:txXfrm>
        <a:off x="1996480" y="4426316"/>
        <a:ext cx="1440000" cy="421393"/>
      </dsp:txXfrm>
    </dsp:sp>
    <dsp:sp modelId="{C9E8D680-119B-4923-BF47-12BE51635DE3}">
      <dsp:nvSpPr>
        <dsp:cNvPr id="0" name=""/>
        <dsp:cNvSpPr/>
      </dsp:nvSpPr>
      <dsp:spPr>
        <a:xfrm>
          <a:off x="2198981" y="4868780"/>
          <a:ext cx="1035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Tips for X</a:t>
          </a:r>
        </a:p>
      </dsp:txBody>
      <dsp:txXfrm>
        <a:off x="2198981" y="4868780"/>
        <a:ext cx="1035000" cy="421393"/>
      </dsp:txXfrm>
    </dsp:sp>
    <dsp:sp modelId="{1531A1B1-E2D2-4289-86BB-DD4E7338CBFF}">
      <dsp:nvSpPr>
        <dsp:cNvPr id="0" name=""/>
        <dsp:cNvSpPr/>
      </dsp:nvSpPr>
      <dsp:spPr>
        <a:xfrm>
          <a:off x="2041481" y="5311244"/>
          <a:ext cx="1350000" cy="421393"/>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noProof="0" dirty="0"/>
            <a:t>Call to Action</a:t>
          </a:r>
        </a:p>
      </dsp:txBody>
      <dsp:txXfrm>
        <a:off x="2041481" y="5311244"/>
        <a:ext cx="1350000" cy="421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BA0A-B073-4C6F-A18D-AAA0E367BAAF}">
      <dsp:nvSpPr>
        <dsp:cNvPr id="0" name=""/>
        <dsp:cNvSpPr/>
      </dsp:nvSpPr>
      <dsp:spPr>
        <a:xfrm>
          <a:off x="372094" y="231699"/>
          <a:ext cx="1098000" cy="1098000"/>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15F630E1-4EFD-4872-AA72-6BA2F53397C6}">
      <dsp:nvSpPr>
        <dsp:cNvPr id="0" name=""/>
        <dsp:cNvSpPr/>
      </dsp:nvSpPr>
      <dsp:spPr>
        <a:xfrm>
          <a:off x="705942" y="565548"/>
          <a:ext cx="430302" cy="430302"/>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B52456-A853-414A-8501-1A748B1CA3C1}">
      <dsp:nvSpPr>
        <dsp:cNvPr id="0" name=""/>
        <dsp:cNvSpPr/>
      </dsp:nvSpPr>
      <dsp:spPr>
        <a:xfrm>
          <a:off x="21094" y="1671700"/>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noProof="0" dirty="0">
              <a:solidFill>
                <a:schemeClr val="bg1"/>
              </a:solidFill>
            </a:rPr>
            <a:t>How do you define your subject?</a:t>
          </a:r>
        </a:p>
      </dsp:txBody>
      <dsp:txXfrm>
        <a:off x="21094" y="1671700"/>
        <a:ext cx="1800000" cy="1170000"/>
      </dsp:txXfrm>
    </dsp:sp>
    <dsp:sp modelId="{B2455EE8-F008-47DB-B42A-C1492ED22849}">
      <dsp:nvSpPr>
        <dsp:cNvPr id="0" name=""/>
        <dsp:cNvSpPr/>
      </dsp:nvSpPr>
      <dsp:spPr>
        <a:xfrm>
          <a:off x="2487094" y="231699"/>
          <a:ext cx="1098000" cy="1098000"/>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CC206371-F985-4B5D-BBD5-1577EC1EA4F4}">
      <dsp:nvSpPr>
        <dsp:cNvPr id="0" name=""/>
        <dsp:cNvSpPr/>
      </dsp:nvSpPr>
      <dsp:spPr>
        <a:xfrm>
          <a:off x="2858282" y="602888"/>
          <a:ext cx="355623" cy="355623"/>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3D8BB-DEF5-4F0A-AD85-379997C8374E}">
      <dsp:nvSpPr>
        <dsp:cNvPr id="0" name=""/>
        <dsp:cNvSpPr/>
      </dsp:nvSpPr>
      <dsp:spPr>
        <a:xfrm>
          <a:off x="2136094" y="1671700"/>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noProof="0" dirty="0">
              <a:solidFill>
                <a:schemeClr val="bg1"/>
              </a:solidFill>
            </a:rPr>
            <a:t>What is it all about?</a:t>
          </a:r>
        </a:p>
      </dsp:txBody>
      <dsp:txXfrm>
        <a:off x="2136094" y="1671700"/>
        <a:ext cx="1800000" cy="1170000"/>
      </dsp:txXfrm>
    </dsp:sp>
    <dsp:sp modelId="{A9EF33CC-7385-432B-BA65-E8CBF74DF6C4}">
      <dsp:nvSpPr>
        <dsp:cNvPr id="0" name=""/>
        <dsp:cNvSpPr/>
      </dsp:nvSpPr>
      <dsp:spPr>
        <a:xfrm>
          <a:off x="4602094" y="231699"/>
          <a:ext cx="1098000" cy="1098000"/>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5FAB76C4-A6D3-4163-8273-3B8427D41BBD}">
      <dsp:nvSpPr>
        <dsp:cNvPr id="0" name=""/>
        <dsp:cNvSpPr/>
      </dsp:nvSpPr>
      <dsp:spPr>
        <a:xfrm>
          <a:off x="4973282" y="602888"/>
          <a:ext cx="355623" cy="355623"/>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549B98-023E-48E1-8625-B1F3ADD9750B}">
      <dsp:nvSpPr>
        <dsp:cNvPr id="0" name=""/>
        <dsp:cNvSpPr/>
      </dsp:nvSpPr>
      <dsp:spPr>
        <a:xfrm>
          <a:off x="4251094" y="1671700"/>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noProof="0" dirty="0">
              <a:solidFill>
                <a:schemeClr val="bg1"/>
              </a:solidFill>
            </a:rPr>
            <a:t>Make sure your audience has a shared understanding of your subject matter.</a:t>
          </a:r>
        </a:p>
      </dsp:txBody>
      <dsp:txXfrm>
        <a:off x="4251094" y="1671700"/>
        <a:ext cx="1800000"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3BFB4-3A1B-4EA7-9132-76325249F931}">
      <dsp:nvSpPr>
        <dsp:cNvPr id="0" name=""/>
        <dsp:cNvSpPr/>
      </dsp:nvSpPr>
      <dsp:spPr>
        <a:xfrm>
          <a:off x="2031796" y="10254"/>
          <a:ext cx="3749595" cy="3749595"/>
        </a:xfrm>
        <a:prstGeom prst="dodecagon">
          <a:avLst/>
        </a:prstGeom>
        <a:noFill/>
        <a:ln w="31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noProof="0" dirty="0">
              <a:solidFill>
                <a:schemeClr val="bg1"/>
              </a:solidFill>
            </a:rPr>
            <a:t>What do you believe to be true about your subject?</a:t>
          </a:r>
        </a:p>
      </dsp:txBody>
      <dsp:txXfrm>
        <a:off x="2555388" y="452412"/>
        <a:ext cx="2161929" cy="2865279"/>
      </dsp:txXfrm>
    </dsp:sp>
    <dsp:sp modelId="{C9D857B0-63B1-41A4-B84B-1DDFD81A7E93}">
      <dsp:nvSpPr>
        <dsp:cNvPr id="0" name=""/>
        <dsp:cNvSpPr/>
      </dsp:nvSpPr>
      <dsp:spPr>
        <a:xfrm>
          <a:off x="4734207" y="10254"/>
          <a:ext cx="3749595" cy="3749595"/>
        </a:xfrm>
        <a:prstGeom prst="ellipse">
          <a:avLst/>
        </a:prstGeom>
        <a:solidFill>
          <a:schemeClr val="tx1">
            <a:alpha val="50000"/>
          </a:schemeClr>
        </a:solidFill>
        <a:ln w="31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What are you going to try to </a:t>
          </a:r>
          <a:r>
            <a:rPr lang="en-US" sz="1800" kern="1200" noProof="0" dirty="0">
              <a:solidFill>
                <a:schemeClr val="bg1"/>
              </a:solidFill>
            </a:rPr>
            <a:t>convince</a:t>
          </a:r>
          <a:r>
            <a:rPr lang="en-US" sz="1800" kern="1200" dirty="0">
              <a:solidFill>
                <a:schemeClr val="bg1"/>
              </a:solidFill>
            </a:rPr>
            <a:t> your audience of?</a:t>
          </a:r>
        </a:p>
      </dsp:txBody>
      <dsp:txXfrm>
        <a:off x="5798282" y="452412"/>
        <a:ext cx="2161929" cy="2865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84AC-334C-4D98-9E88-D4EE344FF90D}">
      <dsp:nvSpPr>
        <dsp:cNvPr id="0" name=""/>
        <dsp:cNvSpPr/>
      </dsp:nvSpPr>
      <dsp:spPr>
        <a:xfrm>
          <a:off x="636639" y="57783"/>
          <a:ext cx="1361657" cy="1361657"/>
        </a:xfrm>
        <a:prstGeom prst="diamond">
          <a:avLst/>
        </a:prstGeom>
        <a:solidFill>
          <a:schemeClr val="tx1"/>
        </a:solidFill>
        <a:ln w="3175" cmpd="dbl">
          <a:noFill/>
        </a:ln>
        <a:effectLst/>
      </dsp:spPr>
      <dsp:style>
        <a:lnRef idx="0">
          <a:scrgbClr r="0" g="0" b="0"/>
        </a:lnRef>
        <a:fillRef idx="1">
          <a:scrgbClr r="0" g="0" b="0"/>
        </a:fillRef>
        <a:effectRef idx="0">
          <a:scrgbClr r="0" g="0" b="0"/>
        </a:effectRef>
        <a:fontRef idx="minor"/>
      </dsp:style>
    </dsp:sp>
    <dsp:sp modelId="{2E004ED0-9912-4313-AFA2-7904C1513343}">
      <dsp:nvSpPr>
        <dsp:cNvPr id="0" name=""/>
        <dsp:cNvSpPr/>
      </dsp:nvSpPr>
      <dsp:spPr>
        <a:xfrm>
          <a:off x="1050653" y="471797"/>
          <a:ext cx="533628" cy="533628"/>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947764-D5E2-4B83-8EAA-EA54408B4F84}">
      <dsp:nvSpPr>
        <dsp:cNvPr id="0" name=""/>
        <dsp:cNvSpPr/>
      </dsp:nvSpPr>
      <dsp:spPr>
        <a:xfrm>
          <a:off x="201355" y="1843563"/>
          <a:ext cx="22322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i="0" kern="1200" cap="none" dirty="0">
              <a:solidFill>
                <a:schemeClr val="bg1"/>
              </a:solidFill>
            </a:rPr>
            <a:t>Cat</a:t>
          </a:r>
        </a:p>
      </dsp:txBody>
      <dsp:txXfrm>
        <a:off x="201355" y="1843563"/>
        <a:ext cx="2232225" cy="720000"/>
      </dsp:txXfrm>
    </dsp:sp>
    <dsp:sp modelId="{D24D21FC-62C1-4CB3-8209-8661C3C79008}">
      <dsp:nvSpPr>
        <dsp:cNvPr id="0" name=""/>
        <dsp:cNvSpPr/>
      </dsp:nvSpPr>
      <dsp:spPr>
        <a:xfrm>
          <a:off x="3259503" y="57783"/>
          <a:ext cx="1361657" cy="1361657"/>
        </a:xfrm>
        <a:prstGeom prst="diamond">
          <a:avLst/>
        </a:prstGeom>
        <a:solidFill>
          <a:schemeClr val="tx1"/>
        </a:solidFill>
        <a:ln>
          <a:noFill/>
        </a:ln>
        <a:effectLst/>
      </dsp:spPr>
      <dsp:style>
        <a:lnRef idx="0">
          <a:scrgbClr r="0" g="0" b="0"/>
        </a:lnRef>
        <a:fillRef idx="1">
          <a:scrgbClr r="0" g="0" b="0"/>
        </a:fillRef>
        <a:effectRef idx="0">
          <a:scrgbClr r="0" g="0" b="0"/>
        </a:effectRef>
        <a:fontRef idx="minor"/>
      </dsp:style>
    </dsp:sp>
    <dsp:sp modelId="{E1CCDF7A-EBE7-495D-AEE1-FE9FEEA33C81}">
      <dsp:nvSpPr>
        <dsp:cNvPr id="0" name=""/>
        <dsp:cNvSpPr/>
      </dsp:nvSpPr>
      <dsp:spPr>
        <a:xfrm>
          <a:off x="3617488" y="415768"/>
          <a:ext cx="645687" cy="645687"/>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6A24F-F4FA-4000-B231-980697CE6BC5}">
      <dsp:nvSpPr>
        <dsp:cNvPr id="0" name=""/>
        <dsp:cNvSpPr/>
      </dsp:nvSpPr>
      <dsp:spPr>
        <a:xfrm>
          <a:off x="2824219" y="1843563"/>
          <a:ext cx="22322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i="0" kern="1200" cap="none" dirty="0">
              <a:solidFill>
                <a:schemeClr val="bg1"/>
              </a:solidFill>
            </a:rPr>
            <a:t>Dog</a:t>
          </a:r>
        </a:p>
      </dsp:txBody>
      <dsp:txXfrm>
        <a:off x="2824219" y="1843563"/>
        <a:ext cx="2232225" cy="720000"/>
      </dsp:txXfrm>
    </dsp:sp>
    <dsp:sp modelId="{150E4B2C-C413-4BF2-BE44-61CABB4D422E}">
      <dsp:nvSpPr>
        <dsp:cNvPr id="0" name=""/>
        <dsp:cNvSpPr/>
      </dsp:nvSpPr>
      <dsp:spPr>
        <a:xfrm>
          <a:off x="636639" y="3121619"/>
          <a:ext cx="1361657" cy="1361657"/>
        </a:xfrm>
        <a:prstGeom prst="diamond">
          <a:avLst/>
        </a:prstGeom>
        <a:solidFill>
          <a:schemeClr val="tx1"/>
        </a:solidFill>
        <a:ln>
          <a:noFill/>
        </a:ln>
        <a:effectLst/>
      </dsp:spPr>
      <dsp:style>
        <a:lnRef idx="0">
          <a:scrgbClr r="0" g="0" b="0"/>
        </a:lnRef>
        <a:fillRef idx="1">
          <a:scrgbClr r="0" g="0" b="0"/>
        </a:fillRef>
        <a:effectRef idx="0">
          <a:scrgbClr r="0" g="0" b="0"/>
        </a:effectRef>
        <a:fontRef idx="minor"/>
      </dsp:style>
    </dsp:sp>
    <dsp:sp modelId="{338E22CF-4E7D-49DB-8D62-BFBE95644B7C}">
      <dsp:nvSpPr>
        <dsp:cNvPr id="0" name=""/>
        <dsp:cNvSpPr/>
      </dsp:nvSpPr>
      <dsp:spPr>
        <a:xfrm>
          <a:off x="994623" y="3479604"/>
          <a:ext cx="645687" cy="645687"/>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04CA18-7F92-4C8F-B31C-B8DC9BFFC00B}">
      <dsp:nvSpPr>
        <dsp:cNvPr id="0" name=""/>
        <dsp:cNvSpPr/>
      </dsp:nvSpPr>
      <dsp:spPr>
        <a:xfrm>
          <a:off x="201355" y="4907399"/>
          <a:ext cx="22322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i="0" kern="1200" cap="none" dirty="0">
              <a:solidFill>
                <a:schemeClr val="bg1"/>
              </a:solidFill>
            </a:rPr>
            <a:t>Mouse</a:t>
          </a:r>
        </a:p>
      </dsp:txBody>
      <dsp:txXfrm>
        <a:off x="201355" y="4907399"/>
        <a:ext cx="2232225" cy="720000"/>
      </dsp:txXfrm>
    </dsp:sp>
    <dsp:sp modelId="{FB9B0F2E-A209-4355-A025-0CC7EDD3BBA7}">
      <dsp:nvSpPr>
        <dsp:cNvPr id="0" name=""/>
        <dsp:cNvSpPr/>
      </dsp:nvSpPr>
      <dsp:spPr>
        <a:xfrm>
          <a:off x="3259503" y="3121619"/>
          <a:ext cx="1361657" cy="1361657"/>
        </a:xfrm>
        <a:prstGeom prst="diamond">
          <a:avLst/>
        </a:prstGeom>
        <a:solidFill>
          <a:schemeClr val="tx1"/>
        </a:solidFill>
        <a:ln>
          <a:noFill/>
        </a:ln>
        <a:effectLst/>
      </dsp:spPr>
      <dsp:style>
        <a:lnRef idx="0">
          <a:scrgbClr r="0" g="0" b="0"/>
        </a:lnRef>
        <a:fillRef idx="1">
          <a:scrgbClr r="0" g="0" b="0"/>
        </a:fillRef>
        <a:effectRef idx="0">
          <a:scrgbClr r="0" g="0" b="0"/>
        </a:effectRef>
        <a:fontRef idx="minor"/>
      </dsp:style>
    </dsp:sp>
    <dsp:sp modelId="{65ED3257-C9EC-49C5-B86D-6D93DABEBEEB}">
      <dsp:nvSpPr>
        <dsp:cNvPr id="0" name=""/>
        <dsp:cNvSpPr/>
      </dsp:nvSpPr>
      <dsp:spPr>
        <a:xfrm>
          <a:off x="3617488" y="3479604"/>
          <a:ext cx="645687" cy="645687"/>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D16BE-1508-46AB-8E58-77F8E5A2FFCC}">
      <dsp:nvSpPr>
        <dsp:cNvPr id="0" name=""/>
        <dsp:cNvSpPr/>
      </dsp:nvSpPr>
      <dsp:spPr>
        <a:xfrm>
          <a:off x="2824219" y="4907399"/>
          <a:ext cx="22322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i="0" kern="1200" cap="none" dirty="0">
              <a:solidFill>
                <a:schemeClr val="bg1"/>
              </a:solidFill>
            </a:rPr>
            <a:t>Gorilla</a:t>
          </a:r>
        </a:p>
      </dsp:txBody>
      <dsp:txXfrm>
        <a:off x="2824219" y="4907399"/>
        <a:ext cx="223222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C04AE-49DA-41A4-87AE-60BCCD3FB78B}">
      <dsp:nvSpPr>
        <dsp:cNvPr id="0" name=""/>
        <dsp:cNvSpPr/>
      </dsp:nvSpPr>
      <dsp:spPr>
        <a:xfrm>
          <a:off x="0" y="0"/>
          <a:ext cx="5011964" cy="1836794"/>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eaLnBrk="1" latinLnBrk="0">
            <a:lnSpc>
              <a:spcPct val="90000"/>
            </a:lnSpc>
            <a:spcBef>
              <a:spcPct val="0"/>
            </a:spcBef>
            <a:spcAft>
              <a:spcPct val="35000"/>
            </a:spcAft>
            <a:buNone/>
          </a:pPr>
          <a:r>
            <a:rPr lang="en-US" sz="1800" kern="1200" dirty="0"/>
            <a:t>What are the most important things that differentiates your subject or big idea…</a:t>
          </a:r>
        </a:p>
      </dsp:txBody>
      <dsp:txXfrm>
        <a:off x="53798" y="53798"/>
        <a:ext cx="3113493" cy="1729198"/>
      </dsp:txXfrm>
    </dsp:sp>
    <dsp:sp modelId="{EED074AE-B836-492D-BB54-47FA9AC9FAAE}">
      <dsp:nvSpPr>
        <dsp:cNvPr id="0" name=""/>
        <dsp:cNvSpPr/>
      </dsp:nvSpPr>
      <dsp:spPr>
        <a:xfrm>
          <a:off x="884464" y="2244971"/>
          <a:ext cx="5011964" cy="1836794"/>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eaLnBrk="1" latinLnBrk="0">
            <a:lnSpc>
              <a:spcPct val="90000"/>
            </a:lnSpc>
            <a:spcBef>
              <a:spcPct val="0"/>
            </a:spcBef>
            <a:spcAft>
              <a:spcPct val="35000"/>
            </a:spcAft>
            <a:buNone/>
          </a:pPr>
          <a:r>
            <a:rPr lang="en-US" sz="1800" kern="1200" dirty="0"/>
            <a:t>…from another contrasting or competing subject or idea.</a:t>
          </a:r>
        </a:p>
      </dsp:txBody>
      <dsp:txXfrm>
        <a:off x="938262" y="2298769"/>
        <a:ext cx="2825987" cy="1729198"/>
      </dsp:txXfrm>
    </dsp:sp>
    <dsp:sp modelId="{7ED922AF-24FA-4E63-9C58-F25013DF390E}">
      <dsp:nvSpPr>
        <dsp:cNvPr id="0" name=""/>
        <dsp:cNvSpPr/>
      </dsp:nvSpPr>
      <dsp:spPr>
        <a:xfrm rot="10800000">
          <a:off x="3517837" y="1509745"/>
          <a:ext cx="1193916" cy="1193916"/>
        </a:xfrm>
        <a:prstGeom prst="triangl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3816316" y="1509745"/>
        <a:ext cx="596958" cy="5969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F141F-95C6-44D1-973C-4A08C0014CB1}">
      <dsp:nvSpPr>
        <dsp:cNvPr id="0" name=""/>
        <dsp:cNvSpPr/>
      </dsp:nvSpPr>
      <dsp:spPr>
        <a:xfrm rot="16200000">
          <a:off x="1197054" y="989647"/>
          <a:ext cx="363378" cy="1654492"/>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t>Q1 </a:t>
          </a:r>
          <a:r>
            <a:rPr lang="en-US" sz="1800" kern="1200" dirty="0"/>
            <a:t>2OYY</a:t>
          </a:r>
        </a:p>
      </dsp:txBody>
      <dsp:txXfrm rot="5400000">
        <a:off x="569237" y="1652943"/>
        <a:ext cx="1636753" cy="327900"/>
      </dsp:txXfrm>
    </dsp:sp>
    <dsp:sp modelId="{4FB29A39-BDF9-4958-B99E-B8843685590D}">
      <dsp:nvSpPr>
        <dsp:cNvPr id="0" name=""/>
        <dsp:cNvSpPr/>
      </dsp:nvSpPr>
      <dsp:spPr>
        <a:xfrm>
          <a:off x="0" y="0"/>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0" y="0"/>
        <a:ext cx="2757487" cy="1271825"/>
      </dsp:txXfrm>
    </dsp:sp>
    <dsp:sp modelId="{88C5E690-E445-4EA6-A192-BFCE2F4A00D5}">
      <dsp:nvSpPr>
        <dsp:cNvPr id="0" name=""/>
        <dsp:cNvSpPr/>
      </dsp:nvSpPr>
      <dsp:spPr>
        <a:xfrm>
          <a:off x="1378743" y="1344501"/>
          <a:ext cx="0" cy="29070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C51D407-05EA-40EC-83B0-4D5E03220389}">
      <dsp:nvSpPr>
        <dsp:cNvPr id="0" name=""/>
        <dsp:cNvSpPr/>
      </dsp:nvSpPr>
      <dsp:spPr>
        <a:xfrm>
          <a:off x="1342405" y="1271825"/>
          <a:ext cx="72675" cy="7267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5DC47-19D4-4E0E-8613-C3A2EEDFC0B5}">
      <dsp:nvSpPr>
        <dsp:cNvPr id="0" name=""/>
        <dsp:cNvSpPr/>
      </dsp:nvSpPr>
      <dsp:spPr>
        <a:xfrm>
          <a:off x="2205990" y="1635204"/>
          <a:ext cx="1654492" cy="36337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t>Q2 </a:t>
          </a:r>
          <a:r>
            <a:rPr lang="en-US" sz="1800" kern="1200" dirty="0"/>
            <a:t>20YY</a:t>
          </a:r>
        </a:p>
      </dsp:txBody>
      <dsp:txXfrm>
        <a:off x="2205990" y="1635204"/>
        <a:ext cx="1654492" cy="363378"/>
      </dsp:txXfrm>
    </dsp:sp>
    <dsp:sp modelId="{5B9A58BB-F89E-4058-95BF-4F00965EA92B}">
      <dsp:nvSpPr>
        <dsp:cNvPr id="0" name=""/>
        <dsp:cNvSpPr/>
      </dsp:nvSpPr>
      <dsp:spPr>
        <a:xfrm>
          <a:off x="1654492" y="2361961"/>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1654492" y="2361961"/>
        <a:ext cx="2757487" cy="1271825"/>
      </dsp:txXfrm>
    </dsp:sp>
    <dsp:sp modelId="{F4D1380F-AC5A-4DC6-A32E-386C83F4FE9D}">
      <dsp:nvSpPr>
        <dsp:cNvPr id="0" name=""/>
        <dsp:cNvSpPr/>
      </dsp:nvSpPr>
      <dsp:spPr>
        <a:xfrm>
          <a:off x="3033236" y="1998582"/>
          <a:ext cx="0" cy="290702"/>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A0C10EC-39DC-4FCE-BE06-402FE83DD735}">
      <dsp:nvSpPr>
        <dsp:cNvPr id="0" name=""/>
        <dsp:cNvSpPr/>
      </dsp:nvSpPr>
      <dsp:spPr>
        <a:xfrm>
          <a:off x="2996898" y="2289285"/>
          <a:ext cx="72675" cy="7267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AADF2-6821-425B-8EB0-368D3B9C6CC3}">
      <dsp:nvSpPr>
        <dsp:cNvPr id="0" name=""/>
        <dsp:cNvSpPr/>
      </dsp:nvSpPr>
      <dsp:spPr>
        <a:xfrm>
          <a:off x="3860482" y="1635204"/>
          <a:ext cx="1654492" cy="36337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0" i="1" kern="1200" dirty="0"/>
            <a:t>Major milestone</a:t>
          </a:r>
        </a:p>
      </dsp:txBody>
      <dsp:txXfrm>
        <a:off x="3860482" y="1635204"/>
        <a:ext cx="1654492" cy="363378"/>
      </dsp:txXfrm>
    </dsp:sp>
    <dsp:sp modelId="{DBDC7A3B-24C5-4B24-9375-34A4A3168BAC}">
      <dsp:nvSpPr>
        <dsp:cNvPr id="0" name=""/>
        <dsp:cNvSpPr/>
      </dsp:nvSpPr>
      <dsp:spPr>
        <a:xfrm>
          <a:off x="3308985" y="0"/>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3308985" y="0"/>
        <a:ext cx="2757487" cy="1271825"/>
      </dsp:txXfrm>
    </dsp:sp>
    <dsp:sp modelId="{1DB3346A-354F-409E-BDD5-D97932A0CEEE}">
      <dsp:nvSpPr>
        <dsp:cNvPr id="0" name=""/>
        <dsp:cNvSpPr/>
      </dsp:nvSpPr>
      <dsp:spPr>
        <a:xfrm>
          <a:off x="4687728" y="1344501"/>
          <a:ext cx="0" cy="290702"/>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644B06-6A35-4BE0-94F6-D214BF2C0314}">
      <dsp:nvSpPr>
        <dsp:cNvPr id="0" name=""/>
        <dsp:cNvSpPr/>
      </dsp:nvSpPr>
      <dsp:spPr>
        <a:xfrm>
          <a:off x="4651390" y="1271825"/>
          <a:ext cx="72675" cy="7267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78DE6-9CBD-4BE8-9FD2-83B332871CAA}">
      <dsp:nvSpPr>
        <dsp:cNvPr id="0" name=""/>
        <dsp:cNvSpPr/>
      </dsp:nvSpPr>
      <dsp:spPr>
        <a:xfrm>
          <a:off x="5514975" y="1635204"/>
          <a:ext cx="1654492" cy="3633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t>Q3 </a:t>
          </a:r>
          <a:r>
            <a:rPr lang="en-US" sz="1800" kern="1200" dirty="0"/>
            <a:t>20YY</a:t>
          </a:r>
        </a:p>
      </dsp:txBody>
      <dsp:txXfrm>
        <a:off x="5514975" y="1635204"/>
        <a:ext cx="1654492" cy="363378"/>
      </dsp:txXfrm>
    </dsp:sp>
    <dsp:sp modelId="{C09019B3-A301-489D-971F-8F3C6886076C}">
      <dsp:nvSpPr>
        <dsp:cNvPr id="0" name=""/>
        <dsp:cNvSpPr/>
      </dsp:nvSpPr>
      <dsp:spPr>
        <a:xfrm>
          <a:off x="4963477" y="2361961"/>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4963477" y="2361961"/>
        <a:ext cx="2757487" cy="1271825"/>
      </dsp:txXfrm>
    </dsp:sp>
    <dsp:sp modelId="{6557CDD7-4B63-4B54-BD7A-2934A145A6DF}">
      <dsp:nvSpPr>
        <dsp:cNvPr id="0" name=""/>
        <dsp:cNvSpPr/>
      </dsp:nvSpPr>
      <dsp:spPr>
        <a:xfrm>
          <a:off x="6342221" y="1998582"/>
          <a:ext cx="0" cy="290702"/>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88572ED-8E38-4519-B10B-E2B06958DA8F}">
      <dsp:nvSpPr>
        <dsp:cNvPr id="0" name=""/>
        <dsp:cNvSpPr/>
      </dsp:nvSpPr>
      <dsp:spPr>
        <a:xfrm>
          <a:off x="6305883" y="2289285"/>
          <a:ext cx="72675" cy="7267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027D9-BF50-4355-81B2-3C900138BCB4}">
      <dsp:nvSpPr>
        <dsp:cNvPr id="0" name=""/>
        <dsp:cNvSpPr/>
      </dsp:nvSpPr>
      <dsp:spPr>
        <a:xfrm>
          <a:off x="7169467" y="1635204"/>
          <a:ext cx="1654492" cy="36337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t>Q4 </a:t>
          </a:r>
          <a:r>
            <a:rPr lang="en-US" sz="1800" kern="1200" dirty="0"/>
            <a:t>20YY</a:t>
          </a:r>
        </a:p>
      </dsp:txBody>
      <dsp:txXfrm>
        <a:off x="7169467" y="1635204"/>
        <a:ext cx="1654492" cy="363378"/>
      </dsp:txXfrm>
    </dsp:sp>
    <dsp:sp modelId="{F6F8153C-8D3E-4979-B9C5-788D481093EE}">
      <dsp:nvSpPr>
        <dsp:cNvPr id="0" name=""/>
        <dsp:cNvSpPr/>
      </dsp:nvSpPr>
      <dsp:spPr>
        <a:xfrm>
          <a:off x="6617969" y="0"/>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6617969" y="0"/>
        <a:ext cx="2757487" cy="1271825"/>
      </dsp:txXfrm>
    </dsp:sp>
    <dsp:sp modelId="{9AF3E559-322F-4893-A001-D2E68E4EDEB5}">
      <dsp:nvSpPr>
        <dsp:cNvPr id="0" name=""/>
        <dsp:cNvSpPr/>
      </dsp:nvSpPr>
      <dsp:spPr>
        <a:xfrm>
          <a:off x="7996713" y="1344501"/>
          <a:ext cx="0" cy="290702"/>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8B6CBAF-0936-4AE3-8A0A-76C994D0FC22}">
      <dsp:nvSpPr>
        <dsp:cNvPr id="0" name=""/>
        <dsp:cNvSpPr/>
      </dsp:nvSpPr>
      <dsp:spPr>
        <a:xfrm>
          <a:off x="7960375" y="1271825"/>
          <a:ext cx="72675" cy="7267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AC9D5-DC92-4DBA-9097-E2EB7679B6FA}">
      <dsp:nvSpPr>
        <dsp:cNvPr id="0" name=""/>
        <dsp:cNvSpPr/>
      </dsp:nvSpPr>
      <dsp:spPr>
        <a:xfrm rot="5400000">
          <a:off x="9469516" y="989647"/>
          <a:ext cx="363378" cy="1654492"/>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0" i="1" kern="1200" dirty="0"/>
            <a:t>Major milestone</a:t>
          </a:r>
        </a:p>
      </dsp:txBody>
      <dsp:txXfrm rot="-5400000">
        <a:off x="8823960" y="1652943"/>
        <a:ext cx="1636753" cy="327900"/>
      </dsp:txXfrm>
    </dsp:sp>
    <dsp:sp modelId="{7AAFF3C1-35CF-4A78-9AF3-B8CDA2A3DF74}">
      <dsp:nvSpPr>
        <dsp:cNvPr id="0" name=""/>
        <dsp:cNvSpPr/>
      </dsp:nvSpPr>
      <dsp:spPr>
        <a:xfrm>
          <a:off x="8272462" y="2361961"/>
          <a:ext cx="275748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Lorem ipsum</a:t>
          </a:r>
        </a:p>
      </dsp:txBody>
      <dsp:txXfrm>
        <a:off x="8272462" y="2361961"/>
        <a:ext cx="2757487" cy="1271825"/>
      </dsp:txXfrm>
    </dsp:sp>
    <dsp:sp modelId="{131EDF3B-64BE-432A-B491-ED03D592D277}">
      <dsp:nvSpPr>
        <dsp:cNvPr id="0" name=""/>
        <dsp:cNvSpPr/>
      </dsp:nvSpPr>
      <dsp:spPr>
        <a:xfrm>
          <a:off x="9651206" y="1998582"/>
          <a:ext cx="0" cy="29070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4F8D-8BE8-4CEE-9070-4F3BA8F78D4E}">
      <dsp:nvSpPr>
        <dsp:cNvPr id="0" name=""/>
        <dsp:cNvSpPr/>
      </dsp:nvSpPr>
      <dsp:spPr>
        <a:xfrm>
          <a:off x="9614868" y="2289285"/>
          <a:ext cx="72675" cy="7267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63435-61C7-4C78-818C-9DD6908D9E4B}">
      <dsp:nvSpPr>
        <dsp:cNvPr id="0" name=""/>
        <dsp:cNvSpPr/>
      </dsp:nvSpPr>
      <dsp:spPr>
        <a:xfrm>
          <a:off x="125"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One, </a:t>
          </a:r>
          <a:br>
            <a:rPr lang="en-US" sz="1800" kern="1200" dirty="0"/>
          </a:br>
          <a:r>
            <a:rPr lang="en-US" sz="1800" kern="1200" dirty="0"/>
            <a:t>Lorem Ipsum</a:t>
          </a:r>
        </a:p>
      </dsp:txBody>
      <dsp:txXfrm>
        <a:off x="125" y="1740535"/>
        <a:ext cx="1676182" cy="1740535"/>
      </dsp:txXfrm>
    </dsp:sp>
    <dsp:sp modelId="{4B93C967-0298-4350-8C8E-1C4810BB360D}">
      <dsp:nvSpPr>
        <dsp:cNvPr id="0" name=""/>
        <dsp:cNvSpPr/>
      </dsp:nvSpPr>
      <dsp:spPr>
        <a:xfrm>
          <a:off x="113719" y="261080"/>
          <a:ext cx="1448995" cy="1448995"/>
        </a:xfrm>
        <a:prstGeom prst="diamond">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232393-5D55-495B-AFA4-3F2D7A3DDA95}">
      <dsp:nvSpPr>
        <dsp:cNvPr id="0" name=""/>
        <dsp:cNvSpPr/>
      </dsp:nvSpPr>
      <dsp:spPr>
        <a:xfrm>
          <a:off x="1726593"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Two,</a:t>
          </a:r>
          <a:br>
            <a:rPr lang="en-US" sz="1800" kern="1200" dirty="0"/>
          </a:br>
          <a:r>
            <a:rPr lang="en-US" sz="1800" kern="1200" dirty="0"/>
            <a:t>Lorem Ipsum</a:t>
          </a:r>
        </a:p>
      </dsp:txBody>
      <dsp:txXfrm>
        <a:off x="1726593" y="1740535"/>
        <a:ext cx="1676182" cy="1740535"/>
      </dsp:txXfrm>
    </dsp:sp>
    <dsp:sp modelId="{93AD0052-0A15-4736-80E8-7CEC42525657}">
      <dsp:nvSpPr>
        <dsp:cNvPr id="0" name=""/>
        <dsp:cNvSpPr/>
      </dsp:nvSpPr>
      <dsp:spPr>
        <a:xfrm>
          <a:off x="1840186" y="261080"/>
          <a:ext cx="1448995" cy="1448995"/>
        </a:xfrm>
        <a:prstGeom prst="diamond">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BE2492-E2F6-4518-B3EC-762E7719F230}">
      <dsp:nvSpPr>
        <dsp:cNvPr id="0" name=""/>
        <dsp:cNvSpPr/>
      </dsp:nvSpPr>
      <dsp:spPr>
        <a:xfrm>
          <a:off x="3453060"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Three, </a:t>
          </a:r>
          <a:br>
            <a:rPr lang="en-US" sz="1800" kern="1200" dirty="0"/>
          </a:br>
          <a:r>
            <a:rPr lang="en-US" sz="1800" kern="1200" dirty="0"/>
            <a:t>Lorem Ipsum</a:t>
          </a:r>
        </a:p>
      </dsp:txBody>
      <dsp:txXfrm>
        <a:off x="3453060" y="1740535"/>
        <a:ext cx="1676182" cy="1740535"/>
      </dsp:txXfrm>
    </dsp:sp>
    <dsp:sp modelId="{84E01BFE-6D41-47A4-BEBF-4A11369DD34A}">
      <dsp:nvSpPr>
        <dsp:cNvPr id="0" name=""/>
        <dsp:cNvSpPr/>
      </dsp:nvSpPr>
      <dsp:spPr>
        <a:xfrm>
          <a:off x="3566653" y="261080"/>
          <a:ext cx="1448995" cy="1448995"/>
        </a:xfrm>
        <a:prstGeom prst="diamond">
          <a:avLst/>
        </a:prstGeom>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699780-F3CC-4508-9C55-666DB057D739}">
      <dsp:nvSpPr>
        <dsp:cNvPr id="0" name=""/>
        <dsp:cNvSpPr/>
      </dsp:nvSpPr>
      <dsp:spPr>
        <a:xfrm>
          <a:off x="5179528"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Four, </a:t>
          </a:r>
          <a:br>
            <a:rPr lang="en-US" sz="1800" kern="1200" dirty="0"/>
          </a:br>
          <a:r>
            <a:rPr lang="en-US" sz="1800" kern="1200" dirty="0"/>
            <a:t>Lorem Ipsum</a:t>
          </a:r>
        </a:p>
      </dsp:txBody>
      <dsp:txXfrm>
        <a:off x="5179528" y="1740535"/>
        <a:ext cx="1676182" cy="1740535"/>
      </dsp:txXfrm>
    </dsp:sp>
    <dsp:sp modelId="{CFFC0DAF-B6D6-41B5-82E8-5162057C1296}">
      <dsp:nvSpPr>
        <dsp:cNvPr id="0" name=""/>
        <dsp:cNvSpPr/>
      </dsp:nvSpPr>
      <dsp:spPr>
        <a:xfrm>
          <a:off x="5293121" y="261080"/>
          <a:ext cx="1448995" cy="1448995"/>
        </a:xfrm>
        <a:prstGeom prst="diamond">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47ECB9-97EA-43CD-9B61-90879F6DDCEB}">
      <dsp:nvSpPr>
        <dsp:cNvPr id="0" name=""/>
        <dsp:cNvSpPr/>
      </dsp:nvSpPr>
      <dsp:spPr>
        <a:xfrm>
          <a:off x="6905995"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Five, </a:t>
          </a:r>
          <a:br>
            <a:rPr lang="en-US" sz="1800" kern="1200" dirty="0"/>
          </a:br>
          <a:r>
            <a:rPr lang="en-US" sz="1800" kern="1200" dirty="0"/>
            <a:t>Lorem Ipsum</a:t>
          </a:r>
        </a:p>
      </dsp:txBody>
      <dsp:txXfrm>
        <a:off x="6905995" y="1740535"/>
        <a:ext cx="1676182" cy="1740535"/>
      </dsp:txXfrm>
    </dsp:sp>
    <dsp:sp modelId="{66EB1D41-6736-4001-90B3-9FC543A9AB54}">
      <dsp:nvSpPr>
        <dsp:cNvPr id="0" name=""/>
        <dsp:cNvSpPr/>
      </dsp:nvSpPr>
      <dsp:spPr>
        <a:xfrm>
          <a:off x="7019588" y="261080"/>
          <a:ext cx="1448995" cy="1448995"/>
        </a:xfrm>
        <a:prstGeom prst="diamond">
          <a:avLst/>
        </a:prstGeom>
        <a:blipFill>
          <a:blip xmlns:r="http://schemas.openxmlformats.org/officeDocument/2006/relationships" r:embed="rId5"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C62469-F12C-42C6-90EC-C57B9C14CA3A}">
      <dsp:nvSpPr>
        <dsp:cNvPr id="0" name=""/>
        <dsp:cNvSpPr/>
      </dsp:nvSpPr>
      <dsp:spPr>
        <a:xfrm>
          <a:off x="8632463" y="0"/>
          <a:ext cx="1676182" cy="4351338"/>
        </a:xfrm>
        <a:prstGeom prst="rect">
          <a:avLst/>
        </a:prstGeom>
        <a:noFill/>
        <a:ln w="31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i="1" kern="1200" dirty="0"/>
            <a:t>Six, </a:t>
          </a:r>
          <a:br>
            <a:rPr lang="en-US" sz="1800" kern="1200" dirty="0"/>
          </a:br>
          <a:r>
            <a:rPr lang="en-US" sz="1800" kern="1200" dirty="0"/>
            <a:t>Lorem Ipsum</a:t>
          </a:r>
        </a:p>
      </dsp:txBody>
      <dsp:txXfrm>
        <a:off x="8632463" y="1740535"/>
        <a:ext cx="1676182" cy="1740535"/>
      </dsp:txXfrm>
    </dsp:sp>
    <dsp:sp modelId="{4FE42DCB-010E-46AA-AF52-E4EECCCE1DA9}">
      <dsp:nvSpPr>
        <dsp:cNvPr id="0" name=""/>
        <dsp:cNvSpPr/>
      </dsp:nvSpPr>
      <dsp:spPr>
        <a:xfrm>
          <a:off x="8746056" y="261080"/>
          <a:ext cx="1448995" cy="1448995"/>
        </a:xfrm>
        <a:prstGeom prst="diamond">
          <a:avLst/>
        </a:prstGeom>
        <a:blipFill>
          <a:blip xmlns:r="http://schemas.openxmlformats.org/officeDocument/2006/relationships" r:embed="rId6"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0475B8-CB75-44B6-8B9D-B8A0425E97D7}">
      <dsp:nvSpPr>
        <dsp:cNvPr id="0" name=""/>
        <dsp:cNvSpPr/>
      </dsp:nvSpPr>
      <dsp:spPr>
        <a:xfrm>
          <a:off x="412350" y="3481070"/>
          <a:ext cx="9484069" cy="652700"/>
        </a:xfrm>
        <a:prstGeom prst="leftRightArrow">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2775"/>
          <a:ext cx="6072188" cy="590503"/>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178627" y="135638"/>
          <a:ext cx="325094" cy="32477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682348" y="2775"/>
          <a:ext cx="5359012" cy="64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4" tIns="68354" rIns="68354" bIns="68354" numCol="1" spcCol="1270" anchor="ctr" anchorCtr="0">
          <a:noAutofit/>
        </a:bodyPr>
        <a:lstStyle/>
        <a:p>
          <a:pPr marL="0" lvl="0" indent="0" algn="l" defTabSz="1066800">
            <a:lnSpc>
              <a:spcPct val="90000"/>
            </a:lnSpc>
            <a:spcBef>
              <a:spcPct val="0"/>
            </a:spcBef>
            <a:spcAft>
              <a:spcPct val="35000"/>
            </a:spcAft>
            <a:buNone/>
          </a:pPr>
          <a:r>
            <a:rPr lang="en-US" sz="2400" i="0" kern="1200" dirty="0">
              <a:solidFill>
                <a:schemeClr val="bg1"/>
              </a:solidFill>
              <a:latin typeface="+mj-lt"/>
            </a:rPr>
            <a:t>LinkedIn</a:t>
          </a:r>
          <a:br>
            <a:rPr lang="en-US" sz="1800" kern="1200" dirty="0">
              <a:solidFill>
                <a:schemeClr val="bg1"/>
              </a:solidFill>
            </a:rPr>
          </a:br>
          <a:r>
            <a:rPr lang="en-US" sz="1800" kern="1200" dirty="0">
              <a:solidFill>
                <a:schemeClr val="bg1"/>
              </a:solidFill>
            </a:rPr>
            <a:t>Link to Your LinkedIn Profile</a:t>
          </a:r>
        </a:p>
      </dsp:txBody>
      <dsp:txXfrm>
        <a:off x="682348" y="2775"/>
        <a:ext cx="5359012" cy="645863"/>
      </dsp:txXfrm>
    </dsp:sp>
    <dsp:sp modelId="{A7FEDAED-2CDA-4D2F-883D-8D7438E3B422}">
      <dsp:nvSpPr>
        <dsp:cNvPr id="0" name=""/>
        <dsp:cNvSpPr/>
      </dsp:nvSpPr>
      <dsp:spPr>
        <a:xfrm>
          <a:off x="0" y="810103"/>
          <a:ext cx="6072188" cy="590503"/>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178627" y="942967"/>
          <a:ext cx="325094" cy="32477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682348" y="810103"/>
          <a:ext cx="5359012" cy="64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4" tIns="68354" rIns="68354" bIns="68354" numCol="1" spcCol="1270" anchor="ctr" anchorCtr="0">
          <a:noAutofit/>
        </a:bodyPr>
        <a:lstStyle/>
        <a:p>
          <a:pPr marL="0" lvl="0" indent="0" algn="l" defTabSz="1066800">
            <a:lnSpc>
              <a:spcPct val="90000"/>
            </a:lnSpc>
            <a:spcBef>
              <a:spcPct val="0"/>
            </a:spcBef>
            <a:spcAft>
              <a:spcPct val="35000"/>
            </a:spcAft>
            <a:buNone/>
          </a:pPr>
          <a:r>
            <a:rPr lang="en-US" sz="2400" i="0" kern="1200" dirty="0">
              <a:solidFill>
                <a:prstClr val="white"/>
              </a:solidFill>
              <a:latin typeface="+mj-lt"/>
              <a:ea typeface="+mn-ea"/>
              <a:cs typeface="+mn-cs"/>
            </a:rPr>
            <a:t>Twitter</a:t>
          </a:r>
          <a:br>
            <a:rPr lang="en-US" sz="1800" kern="1200" dirty="0">
              <a:solidFill>
                <a:schemeClr val="bg1"/>
              </a:solidFill>
            </a:rPr>
          </a:br>
          <a:r>
            <a:rPr lang="en-US" sz="1800" kern="1200" dirty="0">
              <a:solidFill>
                <a:schemeClr val="bg1"/>
              </a:solidFill>
            </a:rPr>
            <a:t>@yourhandle</a:t>
          </a:r>
        </a:p>
      </dsp:txBody>
      <dsp:txXfrm>
        <a:off x="682348" y="810103"/>
        <a:ext cx="5359012" cy="645863"/>
      </dsp:txXfrm>
    </dsp:sp>
    <dsp:sp modelId="{712D2B29-4977-4B70-ABE9-215A9E804015}">
      <dsp:nvSpPr>
        <dsp:cNvPr id="0" name=""/>
        <dsp:cNvSpPr/>
      </dsp:nvSpPr>
      <dsp:spPr>
        <a:xfrm>
          <a:off x="0" y="1617432"/>
          <a:ext cx="6072188" cy="590503"/>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178627" y="1750296"/>
          <a:ext cx="325094" cy="32477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682348" y="1617432"/>
          <a:ext cx="5359012" cy="64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4" tIns="68354" rIns="68354" bIns="68354" numCol="1" spcCol="1270" anchor="ctr" anchorCtr="0">
          <a:noAutofit/>
        </a:bodyPr>
        <a:lstStyle/>
        <a:p>
          <a:pPr marL="0" lvl="0" indent="0" algn="l" defTabSz="1066800">
            <a:lnSpc>
              <a:spcPct val="90000"/>
            </a:lnSpc>
            <a:spcBef>
              <a:spcPct val="0"/>
            </a:spcBef>
            <a:spcAft>
              <a:spcPct val="35000"/>
            </a:spcAft>
            <a:buNone/>
          </a:pPr>
          <a:r>
            <a:rPr lang="en-US" sz="2400" i="0" kern="1200" dirty="0">
              <a:solidFill>
                <a:prstClr val="white"/>
              </a:solidFill>
              <a:latin typeface="+mj-lt"/>
              <a:ea typeface="+mn-ea"/>
              <a:cs typeface="+mn-cs"/>
            </a:rPr>
            <a:t>Email</a:t>
          </a:r>
          <a:br>
            <a:rPr lang="en-US" sz="1800" kern="1200" dirty="0">
              <a:solidFill>
                <a:schemeClr val="bg1"/>
              </a:solidFill>
            </a:rPr>
          </a:br>
          <a:r>
            <a:rPr lang="en-US" sz="1800" kern="1200" dirty="0">
              <a:solidFill>
                <a:schemeClr val="bg1"/>
              </a:solidFill>
            </a:rPr>
            <a:t>youremail@email.com</a:t>
          </a:r>
        </a:p>
      </dsp:txBody>
      <dsp:txXfrm>
        <a:off x="682348" y="1617432"/>
        <a:ext cx="5359012" cy="645863"/>
      </dsp:txXfrm>
    </dsp:sp>
    <dsp:sp modelId="{59534EC1-7FD9-454B-8378-AACE14683CA9}">
      <dsp:nvSpPr>
        <dsp:cNvPr id="0" name=""/>
        <dsp:cNvSpPr/>
      </dsp:nvSpPr>
      <dsp:spPr>
        <a:xfrm>
          <a:off x="0" y="2424761"/>
          <a:ext cx="6072188" cy="590503"/>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178627" y="2557625"/>
          <a:ext cx="325094" cy="32477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682348" y="2424761"/>
          <a:ext cx="5359012" cy="64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4" tIns="68354" rIns="68354" bIns="68354" numCol="1" spcCol="1270" anchor="ctr" anchorCtr="0">
          <a:noAutofit/>
        </a:bodyPr>
        <a:lstStyle/>
        <a:p>
          <a:pPr marL="0" lvl="0" indent="0" algn="l" defTabSz="1066800">
            <a:lnSpc>
              <a:spcPct val="90000"/>
            </a:lnSpc>
            <a:spcBef>
              <a:spcPct val="0"/>
            </a:spcBef>
            <a:spcAft>
              <a:spcPct val="35000"/>
            </a:spcAft>
            <a:buNone/>
          </a:pPr>
          <a:r>
            <a:rPr lang="en-US" sz="2400" i="0" kern="1200" dirty="0">
              <a:solidFill>
                <a:prstClr val="white"/>
              </a:solidFill>
              <a:latin typeface="+mj-lt"/>
              <a:ea typeface="+mn-ea"/>
              <a:cs typeface="+mn-cs"/>
            </a:rPr>
            <a:t>Phone</a:t>
          </a:r>
          <a:br>
            <a:rPr lang="en-US" sz="1800" kern="1200" dirty="0">
              <a:solidFill>
                <a:schemeClr val="bg1"/>
              </a:solidFill>
            </a:rPr>
          </a:br>
          <a:r>
            <a:rPr lang="en-US" sz="1800" b="0" kern="1200" dirty="0">
              <a:solidFill>
                <a:schemeClr val="bg1"/>
              </a:solidFill>
            </a:rPr>
            <a:t>Your Phone Number</a:t>
          </a:r>
        </a:p>
      </dsp:txBody>
      <dsp:txXfrm>
        <a:off x="682348" y="2424761"/>
        <a:ext cx="5359012" cy="64586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8F990B-24E5-4499-8C79-4ED219295F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5E1768-BE9B-4942-A8CB-EFAD2A74CC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8B1D3-CA11-462C-8816-123A2688E88A}" type="datetimeFigureOut">
              <a:rPr lang="en-US" smtClean="0"/>
              <a:t>2021-03-05</a:t>
            </a:fld>
            <a:endParaRPr lang="en-US" dirty="0"/>
          </a:p>
        </p:txBody>
      </p:sp>
      <p:sp>
        <p:nvSpPr>
          <p:cNvPr id="4" name="Footer Placeholder 3">
            <a:extLst>
              <a:ext uri="{FF2B5EF4-FFF2-40B4-BE49-F238E27FC236}">
                <a16:creationId xmlns:a16="http://schemas.microsoft.com/office/drawing/2014/main" id="{5AAD7F43-CABD-4887-B9A6-4547FDC50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D62B5D-88F2-4AEE-AFD3-46FC212370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33B2F-C487-4AD4-A204-7F6ECAAF7584}" type="slidenum">
              <a:rPr lang="en-US" smtClean="0"/>
              <a:t>‹#›</a:t>
            </a:fld>
            <a:endParaRPr lang="en-US" dirty="0"/>
          </a:p>
        </p:txBody>
      </p:sp>
    </p:spTree>
    <p:extLst>
      <p:ext uri="{BB962C8B-B14F-4D97-AF65-F5344CB8AC3E}">
        <p14:creationId xmlns:p14="http://schemas.microsoft.com/office/powerpoint/2010/main" val="219077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F1E18-A233-4803-B0B0-268AE51B02D8}"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8AD7B-6C45-4427-8F54-14247E29ED01}" type="slidenum">
              <a:rPr lang="en-US" smtClean="0"/>
              <a:t>‹#›</a:t>
            </a:fld>
            <a:endParaRPr lang="en-US" dirty="0"/>
          </a:p>
        </p:txBody>
      </p:sp>
    </p:spTree>
    <p:extLst>
      <p:ext uri="{BB962C8B-B14F-4D97-AF65-F5344CB8AC3E}">
        <p14:creationId xmlns:p14="http://schemas.microsoft.com/office/powerpoint/2010/main" val="415069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a:t>
            </a:fld>
            <a:endParaRPr lang="en-US" dirty="0"/>
          </a:p>
        </p:txBody>
      </p:sp>
    </p:spTree>
    <p:extLst>
      <p:ext uri="{BB962C8B-B14F-4D97-AF65-F5344CB8AC3E}">
        <p14:creationId xmlns:p14="http://schemas.microsoft.com/office/powerpoint/2010/main" val="382699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10</a:t>
            </a:fld>
            <a:endParaRPr lang="en-US" dirty="0"/>
          </a:p>
        </p:txBody>
      </p:sp>
    </p:spTree>
    <p:extLst>
      <p:ext uri="{BB962C8B-B14F-4D97-AF65-F5344CB8AC3E}">
        <p14:creationId xmlns:p14="http://schemas.microsoft.com/office/powerpoint/2010/main" val="216539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11</a:t>
            </a:fld>
            <a:endParaRPr lang="en-US" dirty="0"/>
          </a:p>
        </p:txBody>
      </p:sp>
    </p:spTree>
    <p:extLst>
      <p:ext uri="{BB962C8B-B14F-4D97-AF65-F5344CB8AC3E}">
        <p14:creationId xmlns:p14="http://schemas.microsoft.com/office/powerpoint/2010/main" val="222370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12</a:t>
            </a:fld>
            <a:endParaRPr lang="en-US" dirty="0"/>
          </a:p>
        </p:txBody>
      </p:sp>
    </p:spTree>
    <p:extLst>
      <p:ext uri="{BB962C8B-B14F-4D97-AF65-F5344CB8AC3E}">
        <p14:creationId xmlns:p14="http://schemas.microsoft.com/office/powerpoint/2010/main" val="519601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13</a:t>
            </a:fld>
            <a:endParaRPr lang="en-US" dirty="0"/>
          </a:p>
        </p:txBody>
      </p:sp>
    </p:spTree>
    <p:extLst>
      <p:ext uri="{BB962C8B-B14F-4D97-AF65-F5344CB8AC3E}">
        <p14:creationId xmlns:p14="http://schemas.microsoft.com/office/powerpoint/2010/main" val="2403026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14</a:t>
            </a:fld>
            <a:endParaRPr lang="en-US" dirty="0"/>
          </a:p>
        </p:txBody>
      </p:sp>
    </p:spTree>
    <p:extLst>
      <p:ext uri="{BB962C8B-B14F-4D97-AF65-F5344CB8AC3E}">
        <p14:creationId xmlns:p14="http://schemas.microsoft.com/office/powerpoint/2010/main" val="3235390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15</a:t>
            </a:fld>
            <a:endParaRPr lang="en-US" dirty="0"/>
          </a:p>
        </p:txBody>
      </p:sp>
    </p:spTree>
    <p:extLst>
      <p:ext uri="{BB962C8B-B14F-4D97-AF65-F5344CB8AC3E}">
        <p14:creationId xmlns:p14="http://schemas.microsoft.com/office/powerpoint/2010/main" val="3978588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16</a:t>
            </a:fld>
            <a:endParaRPr lang="en-US" dirty="0"/>
          </a:p>
        </p:txBody>
      </p:sp>
    </p:spTree>
    <p:extLst>
      <p:ext uri="{BB962C8B-B14F-4D97-AF65-F5344CB8AC3E}">
        <p14:creationId xmlns:p14="http://schemas.microsoft.com/office/powerpoint/2010/main" val="4223789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17</a:t>
            </a:fld>
            <a:endParaRPr lang="en-US" dirty="0"/>
          </a:p>
        </p:txBody>
      </p:sp>
    </p:spTree>
    <p:extLst>
      <p:ext uri="{BB962C8B-B14F-4D97-AF65-F5344CB8AC3E}">
        <p14:creationId xmlns:p14="http://schemas.microsoft.com/office/powerpoint/2010/main" val="390455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2</a:t>
            </a:fld>
            <a:endParaRPr lang="en-US" dirty="0"/>
          </a:p>
        </p:txBody>
      </p:sp>
    </p:spTree>
    <p:extLst>
      <p:ext uri="{BB962C8B-B14F-4D97-AF65-F5344CB8AC3E}">
        <p14:creationId xmlns:p14="http://schemas.microsoft.com/office/powerpoint/2010/main" val="85215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3</a:t>
            </a:fld>
            <a:endParaRPr lang="en-US" dirty="0"/>
          </a:p>
        </p:txBody>
      </p:sp>
    </p:spTree>
    <p:extLst>
      <p:ext uri="{BB962C8B-B14F-4D97-AF65-F5344CB8AC3E}">
        <p14:creationId xmlns:p14="http://schemas.microsoft.com/office/powerpoint/2010/main" val="236601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4</a:t>
            </a:fld>
            <a:endParaRPr lang="en-US" dirty="0"/>
          </a:p>
        </p:txBody>
      </p:sp>
    </p:spTree>
    <p:extLst>
      <p:ext uri="{BB962C8B-B14F-4D97-AF65-F5344CB8AC3E}">
        <p14:creationId xmlns:p14="http://schemas.microsoft.com/office/powerpoint/2010/main" val="284731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5</a:t>
            </a:fld>
            <a:endParaRPr lang="en-US" dirty="0"/>
          </a:p>
        </p:txBody>
      </p:sp>
    </p:spTree>
    <p:extLst>
      <p:ext uri="{BB962C8B-B14F-4D97-AF65-F5344CB8AC3E}">
        <p14:creationId xmlns:p14="http://schemas.microsoft.com/office/powerpoint/2010/main" val="217056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6</a:t>
            </a:fld>
            <a:endParaRPr lang="en-US" dirty="0"/>
          </a:p>
        </p:txBody>
      </p:sp>
    </p:spTree>
    <p:extLst>
      <p:ext uri="{BB962C8B-B14F-4D97-AF65-F5344CB8AC3E}">
        <p14:creationId xmlns:p14="http://schemas.microsoft.com/office/powerpoint/2010/main" val="305937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7</a:t>
            </a:fld>
            <a:endParaRPr lang="en-US" dirty="0"/>
          </a:p>
        </p:txBody>
      </p:sp>
    </p:spTree>
    <p:extLst>
      <p:ext uri="{BB962C8B-B14F-4D97-AF65-F5344CB8AC3E}">
        <p14:creationId xmlns:p14="http://schemas.microsoft.com/office/powerpoint/2010/main" val="2254478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8</a:t>
            </a:fld>
            <a:endParaRPr lang="en-US" dirty="0"/>
          </a:p>
        </p:txBody>
      </p:sp>
    </p:spTree>
    <p:extLst>
      <p:ext uri="{BB962C8B-B14F-4D97-AF65-F5344CB8AC3E}">
        <p14:creationId xmlns:p14="http://schemas.microsoft.com/office/powerpoint/2010/main" val="201351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8AD7B-6C45-4427-8F54-14247E29ED01}" type="slidenum">
              <a:rPr lang="en-US" smtClean="0"/>
              <a:t>9</a:t>
            </a:fld>
            <a:endParaRPr lang="en-US" dirty="0"/>
          </a:p>
        </p:txBody>
      </p:sp>
    </p:spTree>
    <p:extLst>
      <p:ext uri="{BB962C8B-B14F-4D97-AF65-F5344CB8AC3E}">
        <p14:creationId xmlns:p14="http://schemas.microsoft.com/office/powerpoint/2010/main" val="245934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solidFill>
            <a:schemeClr val="accent5">
              <a:lumMod val="50000"/>
            </a:schemeClr>
          </a:solidFill>
        </p:spPr>
        <p:txBody>
          <a:bodyPr tIns="252000" anchor="ctr">
            <a:normAutofit/>
          </a:bodyPr>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F791D6E6-C85E-4B8A-B36A-C2C790D8DF4D}"/>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326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p:txBody>
          <a:bodyPr/>
          <a:lstStyle/>
          <a:p>
            <a:r>
              <a:rPr lang="en-US"/>
              <a:t>Click to edit Master title style</a:t>
            </a:r>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72250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Midd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838200" y="2458622"/>
            <a:ext cx="4114800" cy="1940756"/>
          </a:xfrm>
        </p:spPr>
        <p:txBody>
          <a:bodyPr/>
          <a:lstStyle>
            <a:lvl1pPr algn="ctr">
              <a:defRPr i="0" cap="all" baseline="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149777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Quot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2451190" y="2772428"/>
            <a:ext cx="7289620" cy="2348315"/>
          </a:xfrm>
        </p:spPr>
        <p:txBody>
          <a:bodyPr anchor="t"/>
          <a:lstStyle>
            <a:lvl1pPr algn="ctr">
              <a:defRPr i="1" cap="none" baseline="0"/>
            </a:lvl1pPr>
          </a:lstStyle>
          <a:p>
            <a:r>
              <a:rPr lang="en-US"/>
              <a:t>Click to edit Master title style</a:t>
            </a:r>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a:lstStyle/>
          <a:p>
            <a:fld id="{EF03C2C8-8B5F-45CA-B03C-86A7238BBCAC}" type="slidenum">
              <a:rPr lang="en-US" smtClean="0"/>
              <a:pPr/>
              <a:t>‹#›</a:t>
            </a:fld>
            <a:endParaRPr lang="en-US" dirty="0"/>
          </a:p>
        </p:txBody>
      </p:sp>
      <p:grpSp>
        <p:nvGrpSpPr>
          <p:cNvPr id="11" name="Group 10">
            <a:extLst>
              <a:ext uri="{FF2B5EF4-FFF2-40B4-BE49-F238E27FC236}">
                <a16:creationId xmlns:a16="http://schemas.microsoft.com/office/drawing/2014/main" id="{1F91CA36-8A6A-4E57-8DEA-8AB642C2C3E6}"/>
              </a:ext>
            </a:extLst>
          </p:cNvPr>
          <p:cNvGrpSpPr/>
          <p:nvPr userDrawn="1"/>
        </p:nvGrpSpPr>
        <p:grpSpPr>
          <a:xfrm>
            <a:off x="5562369" y="981299"/>
            <a:ext cx="1067263" cy="809829"/>
            <a:chOff x="5539813" y="981299"/>
            <a:chExt cx="1067263" cy="809829"/>
          </a:xfrm>
        </p:grpSpPr>
        <p:sp>
          <p:nvSpPr>
            <p:cNvPr id="8" name="Pentagon 7">
              <a:extLst>
                <a:ext uri="{FF2B5EF4-FFF2-40B4-BE49-F238E27FC236}">
                  <a16:creationId xmlns:a16="http://schemas.microsoft.com/office/drawing/2014/main" id="{88700BE6-09BC-484A-9BE2-AB6B8F5802BC}"/>
                </a:ext>
              </a:extLst>
            </p:cNvPr>
            <p:cNvSpPr/>
            <p:nvPr/>
          </p:nvSpPr>
          <p:spPr>
            <a:xfrm rot="5400000">
              <a:off x="5851587"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60C6E262-3E21-4999-B5BE-DE8EE956CD99}"/>
                </a:ext>
              </a:extLst>
            </p:cNvPr>
            <p:cNvSpPr>
              <a:spLocks noChangeAspect="1"/>
            </p:cNvSpPr>
            <p:nvPr/>
          </p:nvSpPr>
          <p:spPr>
            <a:xfrm rot="5400000">
              <a:off x="5802453" y="1125304"/>
              <a:ext cx="541983" cy="494781"/>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Pentagon 9">
              <a:extLst>
                <a:ext uri="{FF2B5EF4-FFF2-40B4-BE49-F238E27FC236}">
                  <a16:creationId xmlns:a16="http://schemas.microsoft.com/office/drawing/2014/main" id="{DA1C7718-1C79-46F9-B6EA-CCE44857FE3E}"/>
                </a:ext>
              </a:extLst>
            </p:cNvPr>
            <p:cNvSpPr/>
            <p:nvPr/>
          </p:nvSpPr>
          <p:spPr>
            <a:xfrm rot="16200000">
              <a:off x="5485473"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54230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 Middl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4A67-43C8-4844-90CB-52E94C129795}"/>
              </a:ext>
            </a:extLst>
          </p:cNvPr>
          <p:cNvSpPr>
            <a:spLocks noGrp="1"/>
          </p:cNvSpPr>
          <p:nvPr>
            <p:ph type="title"/>
          </p:nvPr>
        </p:nvSpPr>
        <p:spPr>
          <a:xfrm>
            <a:off x="7239000" y="2766218"/>
            <a:ext cx="4114800" cy="1325563"/>
          </a:xfrm>
        </p:spPr>
        <p:txBody>
          <a:bodyPr/>
          <a:lstStyle>
            <a:lvl1pPr algn="ctr">
              <a:defRPr i="0" cap="all" baseline="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1AD29BED-AEBD-4EC8-9ED6-0E654740EF1A}"/>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FB8317FC-BA34-47D6-B727-40C7C83D7518}"/>
              </a:ext>
            </a:extLst>
          </p:cNvPr>
          <p:cNvSpPr>
            <a:spLocks noGrp="1"/>
          </p:cNvSpPr>
          <p:nvPr>
            <p:ph type="sldNum" sz="quarter" idx="11"/>
          </p:nvPr>
        </p:nvSpPr>
        <p:spPr>
          <a:xfrm>
            <a:off x="8610600" y="6356350"/>
            <a:ext cx="2743200" cy="365125"/>
          </a:xfrm>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133912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A799EBE-63AA-4624-816D-5196813699A5}"/>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8744C175-C936-42DD-97D7-B01713E9DE11}"/>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7557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AD1C-12E9-473E-A027-0E505EB5D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3B966F-9FBA-4EFC-91B9-E2C18B7BB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6D027-D803-40DE-B7CF-1F8B2BE64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F3B76F06-47D6-453A-A4A1-414C7BE62626}"/>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CD551AAD-7A7D-4A14-BAA2-86E8053D57F5}"/>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9179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5">
            <a:lumMod val="50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9E615AB-0D5C-403A-BF73-26590545F74E}"/>
              </a:ext>
            </a:extLst>
          </p:cNvPr>
          <p:cNvSpPr>
            <a:spLocks noGrp="1"/>
          </p:cNvSpPr>
          <p:nvPr>
            <p:ph type="pic" sz="quarter" idx="10" hasCustomPrompt="1"/>
          </p:nvPr>
        </p:nvSpPr>
        <p:spPr>
          <a:xfrm>
            <a:off x="0" y="0"/>
            <a:ext cx="12192000" cy="6858000"/>
          </a:xfrm>
          <a:custGeom>
            <a:avLst/>
            <a:gdLst>
              <a:gd name="connsiteX0" fmla="*/ 1058639 w 12192000"/>
              <a:gd name="connsiteY0" fmla="*/ 344907 h 6858000"/>
              <a:gd name="connsiteX1" fmla="*/ 6069362 w 12192000"/>
              <a:gd name="connsiteY1" fmla="*/ 344907 h 6858000"/>
              <a:gd name="connsiteX2" fmla="*/ 6069362 w 12192000"/>
              <a:gd name="connsiteY2" fmla="*/ 1115999 h 6858000"/>
              <a:gd name="connsiteX3" fmla="*/ 1058639 w 12192000"/>
              <a:gd name="connsiteY3" fmla="*/ 1115999 h 6858000"/>
              <a:gd name="connsiteX4" fmla="*/ 1033586 w 12192000"/>
              <a:gd name="connsiteY4" fmla="*/ 318051 h 6858000"/>
              <a:gd name="connsiteX5" fmla="*/ 1033586 w 12192000"/>
              <a:gd name="connsiteY5" fmla="*/ 1115999 h 6858000"/>
              <a:gd name="connsiteX6" fmla="*/ 864000 w 12192000"/>
              <a:gd name="connsiteY6" fmla="*/ 1115999 h 6858000"/>
              <a:gd name="connsiteX7" fmla="*/ 864000 w 12192000"/>
              <a:gd name="connsiteY7" fmla="*/ 6371999 h 6858000"/>
              <a:gd name="connsiteX8" fmla="*/ 864000 w 12192000"/>
              <a:gd name="connsiteY8" fmla="*/ 6479999 h 6858000"/>
              <a:gd name="connsiteX9" fmla="*/ 6264000 w 12192000"/>
              <a:gd name="connsiteY9" fmla="*/ 6479999 h 6858000"/>
              <a:gd name="connsiteX10" fmla="*/ 6264000 w 12192000"/>
              <a:gd name="connsiteY10" fmla="*/ 6371999 h 6858000"/>
              <a:gd name="connsiteX11" fmla="*/ 6264000 w 12192000"/>
              <a:gd name="connsiteY11" fmla="*/ 1115999 h 6858000"/>
              <a:gd name="connsiteX12" fmla="*/ 6094416 w 12192000"/>
              <a:gd name="connsiteY12" fmla="*/ 1115999 h 6858000"/>
              <a:gd name="connsiteX13" fmla="*/ 6094416 w 12192000"/>
              <a:gd name="connsiteY13" fmla="*/ 318051 h 6858000"/>
              <a:gd name="connsiteX14" fmla="*/ 0 w 12192000"/>
              <a:gd name="connsiteY14" fmla="*/ 0 h 6858000"/>
              <a:gd name="connsiteX15" fmla="*/ 12192000 w 12192000"/>
              <a:gd name="connsiteY15" fmla="*/ 0 h 6858000"/>
              <a:gd name="connsiteX16" fmla="*/ 12192000 w 12192000"/>
              <a:gd name="connsiteY16" fmla="*/ 6858000 h 6858000"/>
              <a:gd name="connsiteX17" fmla="*/ 0 w 12192000"/>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058639" y="344907"/>
                </a:moveTo>
                <a:lnTo>
                  <a:pt x="6069362" y="344907"/>
                </a:lnTo>
                <a:lnTo>
                  <a:pt x="6069362" y="1115999"/>
                </a:lnTo>
                <a:lnTo>
                  <a:pt x="1058639" y="1115999"/>
                </a:lnTo>
                <a:close/>
                <a:moveTo>
                  <a:pt x="1033586" y="318051"/>
                </a:moveTo>
                <a:lnTo>
                  <a:pt x="1033586" y="1115999"/>
                </a:lnTo>
                <a:lnTo>
                  <a:pt x="864000" y="1115999"/>
                </a:lnTo>
                <a:lnTo>
                  <a:pt x="864000" y="6371999"/>
                </a:lnTo>
                <a:lnTo>
                  <a:pt x="864000" y="6479999"/>
                </a:lnTo>
                <a:lnTo>
                  <a:pt x="6264000" y="6479999"/>
                </a:lnTo>
                <a:lnTo>
                  <a:pt x="6264000" y="6371999"/>
                </a:lnTo>
                <a:lnTo>
                  <a:pt x="6264000" y="1115999"/>
                </a:lnTo>
                <a:lnTo>
                  <a:pt x="6094416" y="1115999"/>
                </a:lnTo>
                <a:lnTo>
                  <a:pt x="6094416" y="318051"/>
                </a:lnTo>
                <a:close/>
                <a:moveTo>
                  <a:pt x="0" y="0"/>
                </a:moveTo>
                <a:lnTo>
                  <a:pt x="12192000" y="0"/>
                </a:lnTo>
                <a:lnTo>
                  <a:pt x="12192000" y="6858000"/>
                </a:lnTo>
                <a:lnTo>
                  <a:pt x="0" y="6858000"/>
                </a:lnTo>
                <a:close/>
              </a:path>
            </a:pathLst>
          </a:custGeom>
          <a:solidFill>
            <a:schemeClr val="tx1">
              <a:lumMod val="85000"/>
              <a:lumOff val="15000"/>
            </a:schemeClr>
          </a:solidFill>
        </p:spPr>
        <p:txBody>
          <a:bodyPr wrap="square" rIns="792000" anchor="ctr">
            <a:noAutofit/>
          </a:bodyPr>
          <a:lstStyle>
            <a:lvl1pPr marL="0" indent="0" algn="r">
              <a:buNone/>
              <a:defRPr i="1"/>
            </a:lvl1pPr>
          </a:lstStyle>
          <a:p>
            <a:r>
              <a:rPr lang="en-US" dirty="0"/>
              <a:t>Drag &amp; Drop or Insert Your Picture</a:t>
            </a:r>
          </a:p>
        </p:txBody>
      </p:sp>
      <p:sp>
        <p:nvSpPr>
          <p:cNvPr id="2" name="Titl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noFill/>
        </p:spPr>
        <p:txBody>
          <a:bodyPr tIns="252000" anchor="ctr">
            <a:normAutofit/>
          </a:bodyPr>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B07BC130-4A17-4F0C-9A10-476CFDF603FD}"/>
              </a:ext>
              <a:ext uri="{C183D7F6-B498-43B3-948B-1728B52AA6E4}">
                <adec:decorative xmlns:adec="http://schemas.microsoft.com/office/drawing/2017/decorative" val="1"/>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E2F4497-ABB8-41B2-93D0-ECD1832AAADF}"/>
              </a:ext>
            </a:extLst>
          </p:cNvPr>
          <p:cNvSpPr>
            <a:spLocks noChangeAspect="1" noChangeArrowheads="1" noTextEdit="1"/>
          </p:cNvSpPr>
          <p:nvPr userDrawn="1"/>
        </p:nvSpPr>
        <p:spPr bwMode="auto">
          <a:xfrm>
            <a:off x="1033586" y="318052"/>
            <a:ext cx="5060830" cy="5424867"/>
          </a:xfrm>
          <a:custGeom>
            <a:avLst/>
            <a:gdLst>
              <a:gd name="connsiteX0" fmla="*/ 29714 w 6002337"/>
              <a:gd name="connsiteY0" fmla="*/ 31852 h 6434099"/>
              <a:gd name="connsiteX1" fmla="*/ 29714 w 6002337"/>
              <a:gd name="connsiteY1" fmla="*/ 6402247 h 6434099"/>
              <a:gd name="connsiteX2" fmla="*/ 5972622 w 6002337"/>
              <a:gd name="connsiteY2" fmla="*/ 6402247 h 6434099"/>
              <a:gd name="connsiteX3" fmla="*/ 5972622 w 6002337"/>
              <a:gd name="connsiteY3" fmla="*/ 31852 h 6434099"/>
              <a:gd name="connsiteX4" fmla="*/ 0 w 6002337"/>
              <a:gd name="connsiteY4" fmla="*/ 0 h 6434099"/>
              <a:gd name="connsiteX5" fmla="*/ 6002337 w 6002337"/>
              <a:gd name="connsiteY5" fmla="*/ 0 h 6434099"/>
              <a:gd name="connsiteX6" fmla="*/ 6002337 w 6002337"/>
              <a:gd name="connsiteY6" fmla="*/ 6434099 h 6434099"/>
              <a:gd name="connsiteX7" fmla="*/ 0 w 6002337"/>
              <a:gd name="connsiteY7" fmla="*/ 6434099 h 643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2337" h="6434099">
                <a:moveTo>
                  <a:pt x="29714" y="31852"/>
                </a:moveTo>
                <a:lnTo>
                  <a:pt x="29714" y="6402247"/>
                </a:lnTo>
                <a:lnTo>
                  <a:pt x="5972622" y="6402247"/>
                </a:lnTo>
                <a:lnTo>
                  <a:pt x="5972622" y="31852"/>
                </a:lnTo>
                <a:close/>
                <a:moveTo>
                  <a:pt x="0" y="0"/>
                </a:moveTo>
                <a:lnTo>
                  <a:pt x="6002337" y="0"/>
                </a:lnTo>
                <a:lnTo>
                  <a:pt x="6002337" y="6434099"/>
                </a:lnTo>
                <a:lnTo>
                  <a:pt x="0" y="6434099"/>
                </a:lnTo>
                <a:close/>
              </a:path>
            </a:pathLst>
          </a:custGeom>
          <a:solidFill>
            <a:schemeClr val="accent3"/>
          </a:solidFill>
          <a:ln w="9525">
            <a:noFill/>
            <a:miter lim="800000"/>
            <a:headEnd/>
            <a:tailEnd/>
          </a:ln>
        </p:spPr>
        <p:txBody>
          <a:bodyPr vert="horz" wrap="square" lIns="91440" tIns="45720" rIns="91440" bIns="45720" numCol="1" anchor="t" anchorCtr="0" compatLnSpc="1">
            <a:prstTxWarp prst="textNoShape">
              <a:avLst/>
            </a:prstTxWarp>
            <a:noAutofit/>
          </a:bodyPr>
          <a:lstStyle/>
          <a:p>
            <a:endParaRPr lang="en-US" dirty="0"/>
          </a:p>
        </p:txBody>
      </p:sp>
      <p:grpSp>
        <p:nvGrpSpPr>
          <p:cNvPr id="17" name="Group 16">
            <a:extLst>
              <a:ext uri="{FF2B5EF4-FFF2-40B4-BE49-F238E27FC236}">
                <a16:creationId xmlns:a16="http://schemas.microsoft.com/office/drawing/2014/main" id="{DDB1BC04-99B8-4293-A596-337F37F17BFD}"/>
              </a:ext>
              <a:ext uri="{C183D7F6-B498-43B3-948B-1728B52AA6E4}">
                <adec:decorative xmlns:adec="http://schemas.microsoft.com/office/drawing/2017/decorative" val="1"/>
              </a:ext>
            </a:extLst>
          </p:cNvPr>
          <p:cNvGrpSpPr/>
          <p:nvPr userDrawn="1"/>
        </p:nvGrpSpPr>
        <p:grpSpPr>
          <a:xfrm>
            <a:off x="2977308" y="1571348"/>
            <a:ext cx="1143665" cy="881149"/>
            <a:chOff x="2977308" y="1366554"/>
            <a:chExt cx="1143665" cy="881149"/>
          </a:xfrm>
        </p:grpSpPr>
        <p:grpSp>
          <p:nvGrpSpPr>
            <p:cNvPr id="18" name="Group 17">
              <a:extLst>
                <a:ext uri="{FF2B5EF4-FFF2-40B4-BE49-F238E27FC236}">
                  <a16:creationId xmlns:a16="http://schemas.microsoft.com/office/drawing/2014/main" id="{398B0B3A-3298-4A20-B81B-EEB3B81B6FBC}"/>
                </a:ext>
              </a:extLst>
            </p:cNvPr>
            <p:cNvGrpSpPr/>
            <p:nvPr/>
          </p:nvGrpSpPr>
          <p:grpSpPr>
            <a:xfrm>
              <a:off x="2977308" y="1366554"/>
              <a:ext cx="1143665" cy="701149"/>
              <a:chOff x="3255455" y="1367454"/>
              <a:chExt cx="681160" cy="417600"/>
            </a:xfrm>
          </p:grpSpPr>
          <p:sp>
            <p:nvSpPr>
              <p:cNvPr id="22" name="Freeform: Shape 21">
                <a:extLst>
                  <a:ext uri="{FF2B5EF4-FFF2-40B4-BE49-F238E27FC236}">
                    <a16:creationId xmlns:a16="http://schemas.microsoft.com/office/drawing/2014/main" id="{B312435D-F0FE-415F-BE90-B91941F4FDC1}"/>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Pentagon 22">
                <a:extLst>
                  <a:ext uri="{FF2B5EF4-FFF2-40B4-BE49-F238E27FC236}">
                    <a16:creationId xmlns:a16="http://schemas.microsoft.com/office/drawing/2014/main" id="{C4B24F98-5089-43E0-B83E-C75A400D8C23}"/>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C24F3AB-57F5-41DC-8E65-2EBF42D7B729}"/>
                </a:ext>
              </a:extLst>
            </p:cNvPr>
            <p:cNvGrpSpPr/>
            <p:nvPr/>
          </p:nvGrpSpPr>
          <p:grpSpPr>
            <a:xfrm rot="10800000">
              <a:off x="2977308" y="1546554"/>
              <a:ext cx="1143665" cy="701149"/>
              <a:chOff x="3255455" y="1367454"/>
              <a:chExt cx="681160" cy="417600"/>
            </a:xfrm>
          </p:grpSpPr>
          <p:sp>
            <p:nvSpPr>
              <p:cNvPr id="20" name="Freeform: Shape 19">
                <a:extLst>
                  <a:ext uri="{FF2B5EF4-FFF2-40B4-BE49-F238E27FC236}">
                    <a16:creationId xmlns:a16="http://schemas.microsoft.com/office/drawing/2014/main" id="{99DD331A-1BA6-4E0B-A15B-8474C9E779D2}"/>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Pentagon 20">
                <a:extLst>
                  <a:ext uri="{FF2B5EF4-FFF2-40B4-BE49-F238E27FC236}">
                    <a16:creationId xmlns:a16="http://schemas.microsoft.com/office/drawing/2014/main" id="{50CA7A46-A1C2-4E14-964D-FAC5F14EFFE4}"/>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15327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12" name="Titl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360000" rIns="90000">
            <a:normAutofit/>
          </a:bodyPr>
          <a:lstStyle>
            <a:lvl1pPr>
              <a:defRPr sz="4000"/>
            </a:lvl1pPr>
          </a:lstStyle>
          <a:p>
            <a:r>
              <a:rPr lang="en-US" noProof="0"/>
              <a:t>YOUR </a:t>
            </a:r>
            <a:br>
              <a:rPr lang="en-US" noProof="0"/>
            </a:br>
            <a:r>
              <a:rPr lang="en-US" noProof="0"/>
              <a:t>TITLE</a:t>
            </a:r>
          </a:p>
        </p:txBody>
      </p:sp>
      <p:sp>
        <p:nvSpPr>
          <p:cNvPr id="4" name="Text Placeholder 3">
            <a:extLst>
              <a:ext uri="{FF2B5EF4-FFF2-40B4-BE49-F238E27FC236}">
                <a16:creationId xmlns:a16="http://schemas.microsoft.com/office/drawing/2014/main" id="{638F45F1-1F6E-4470-8663-FE748A026B39}"/>
              </a:ext>
            </a:extLst>
          </p:cNvPr>
          <p:cNvSpPr>
            <a:spLocks noGrp="1"/>
          </p:cNvSpPr>
          <p:nvPr>
            <p:ph type="body" sz="half" idx="2"/>
          </p:nvPr>
        </p:nvSpPr>
        <p:spPr>
          <a:xfrm>
            <a:off x="4302196" y="5135035"/>
            <a:ext cx="3932237" cy="1021679"/>
          </a:xfrm>
        </p:spPr>
        <p:txBody>
          <a:bodyPr anchor="ct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7313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Option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12" name="Titl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5670000" rIns="360000">
            <a:normAutofit/>
          </a:bodyPr>
          <a:lstStyle>
            <a:lvl1pPr algn="ctr">
              <a:defRPr sz="4000"/>
            </a:lvl1pPr>
          </a:lstStyle>
          <a:p>
            <a:r>
              <a:rPr lang="en-US" noProof="0"/>
              <a:t>YOUR </a:t>
            </a:r>
            <a:br>
              <a:rPr lang="en-US" noProof="0"/>
            </a:br>
            <a:r>
              <a:rPr lang="en-US" noProof="0"/>
              <a:t>TITLE</a:t>
            </a:r>
          </a:p>
        </p:txBody>
      </p:sp>
      <p:sp>
        <p:nvSpPr>
          <p:cNvPr id="4" name="Text Placeholder 3">
            <a:extLst>
              <a:ext uri="{FF2B5EF4-FFF2-40B4-BE49-F238E27FC236}">
                <a16:creationId xmlns:a16="http://schemas.microsoft.com/office/drawing/2014/main" id="{638F45F1-1F6E-4470-8663-FE748A026B39}"/>
              </a:ext>
            </a:extLst>
          </p:cNvPr>
          <p:cNvSpPr>
            <a:spLocks noGrp="1"/>
          </p:cNvSpPr>
          <p:nvPr>
            <p:ph type="body" sz="half" idx="2"/>
          </p:nvPr>
        </p:nvSpPr>
        <p:spPr>
          <a:xfrm>
            <a:off x="1689652" y="5135035"/>
            <a:ext cx="5886805" cy="1021679"/>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919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45125BB-6786-4FBA-908D-90C8A8258207}"/>
              </a:ext>
            </a:extLst>
          </p:cNvPr>
          <p:cNvSpPr>
            <a:spLocks noGrp="1"/>
          </p:cNvSpPr>
          <p:nvPr>
            <p:ph type="pic" idx="1" hasCustomPrompt="1"/>
          </p:nvPr>
        </p:nvSpPr>
        <p:spPr>
          <a:xfrm>
            <a:off x="-1" y="0"/>
            <a:ext cx="12182427" cy="6858000"/>
          </a:xfrm>
          <a:custGeom>
            <a:avLst/>
            <a:gdLst>
              <a:gd name="connsiteX0" fmla="*/ 5575106 w 12182427"/>
              <a:gd name="connsiteY0" fmla="*/ 344908 h 6858000"/>
              <a:gd name="connsiteX1" fmla="*/ 8088376 w 12182427"/>
              <a:gd name="connsiteY1" fmla="*/ 344908 h 6858000"/>
              <a:gd name="connsiteX2" fmla="*/ 9107057 w 12182427"/>
              <a:gd name="connsiteY2" fmla="*/ 344908 h 6858000"/>
              <a:gd name="connsiteX3" fmla="*/ 11620328 w 12182427"/>
              <a:gd name="connsiteY3" fmla="*/ 344908 h 6858000"/>
              <a:gd name="connsiteX4" fmla="*/ 11620328 w 12182427"/>
              <a:gd name="connsiteY4" fmla="*/ 1116000 h 6858000"/>
              <a:gd name="connsiteX5" fmla="*/ 5575106 w 12182427"/>
              <a:gd name="connsiteY5" fmla="*/ 1116000 h 6858000"/>
              <a:gd name="connsiteX6" fmla="*/ 5550052 w 12182427"/>
              <a:gd name="connsiteY6" fmla="*/ 318052 h 6858000"/>
              <a:gd name="connsiteX7" fmla="*/ 5550052 w 12182427"/>
              <a:gd name="connsiteY7" fmla="*/ 1116000 h 6858000"/>
              <a:gd name="connsiteX8" fmla="*/ 5359401 w 12182427"/>
              <a:gd name="connsiteY8" fmla="*/ 1116000 h 6858000"/>
              <a:gd name="connsiteX9" fmla="*/ 5359401 w 12182427"/>
              <a:gd name="connsiteY9" fmla="*/ 6372000 h 6858000"/>
              <a:gd name="connsiteX10" fmla="*/ 5359401 w 12182427"/>
              <a:gd name="connsiteY10" fmla="*/ 6480000 h 6858000"/>
              <a:gd name="connsiteX11" fmla="*/ 11839401 w 12182427"/>
              <a:gd name="connsiteY11" fmla="*/ 6480000 h 6858000"/>
              <a:gd name="connsiteX12" fmla="*/ 11839401 w 12182427"/>
              <a:gd name="connsiteY12" fmla="*/ 6372000 h 6858000"/>
              <a:gd name="connsiteX13" fmla="*/ 11839301 w 12182427"/>
              <a:gd name="connsiteY13" fmla="*/ 6372000 h 6858000"/>
              <a:gd name="connsiteX14" fmla="*/ 11839301 w 12182427"/>
              <a:gd name="connsiteY14" fmla="*/ 1116000 h 6858000"/>
              <a:gd name="connsiteX15" fmla="*/ 11645381 w 12182427"/>
              <a:gd name="connsiteY15" fmla="*/ 1116000 h 6858000"/>
              <a:gd name="connsiteX16" fmla="*/ 11645381 w 12182427"/>
              <a:gd name="connsiteY16" fmla="*/ 318052 h 6858000"/>
              <a:gd name="connsiteX17" fmla="*/ 11620328 w 12182427"/>
              <a:gd name="connsiteY17" fmla="*/ 318052 h 6858000"/>
              <a:gd name="connsiteX18" fmla="*/ 9107057 w 12182427"/>
              <a:gd name="connsiteY18" fmla="*/ 318052 h 6858000"/>
              <a:gd name="connsiteX19" fmla="*/ 8088376 w 12182427"/>
              <a:gd name="connsiteY19" fmla="*/ 318052 h 6858000"/>
              <a:gd name="connsiteX20" fmla="*/ 5575106 w 12182427"/>
              <a:gd name="connsiteY20" fmla="*/ 318052 h 6858000"/>
              <a:gd name="connsiteX21" fmla="*/ 0 w 12182427"/>
              <a:gd name="connsiteY21" fmla="*/ 0 h 6858000"/>
              <a:gd name="connsiteX22" fmla="*/ 12182427 w 12182427"/>
              <a:gd name="connsiteY22" fmla="*/ 0 h 6858000"/>
              <a:gd name="connsiteX23" fmla="*/ 12182427 w 12182427"/>
              <a:gd name="connsiteY23" fmla="*/ 6858000 h 6858000"/>
              <a:gd name="connsiteX24" fmla="*/ 0 w 1218242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2427" h="6858000">
                <a:moveTo>
                  <a:pt x="5575106" y="344908"/>
                </a:moveTo>
                <a:lnTo>
                  <a:pt x="8088376" y="344908"/>
                </a:lnTo>
                <a:lnTo>
                  <a:pt x="9107057" y="344908"/>
                </a:lnTo>
                <a:lnTo>
                  <a:pt x="11620328" y="344908"/>
                </a:lnTo>
                <a:lnTo>
                  <a:pt x="11620328" y="1116000"/>
                </a:lnTo>
                <a:lnTo>
                  <a:pt x="5575106" y="1116000"/>
                </a:lnTo>
                <a:close/>
                <a:moveTo>
                  <a:pt x="5550052" y="318052"/>
                </a:moveTo>
                <a:lnTo>
                  <a:pt x="5550052" y="1116000"/>
                </a:lnTo>
                <a:lnTo>
                  <a:pt x="5359401" y="1116000"/>
                </a:lnTo>
                <a:lnTo>
                  <a:pt x="5359401" y="6372000"/>
                </a:lnTo>
                <a:lnTo>
                  <a:pt x="5359401" y="6480000"/>
                </a:lnTo>
                <a:lnTo>
                  <a:pt x="11839401" y="6480000"/>
                </a:lnTo>
                <a:lnTo>
                  <a:pt x="11839401" y="6372000"/>
                </a:lnTo>
                <a:lnTo>
                  <a:pt x="11839301" y="6372000"/>
                </a:lnTo>
                <a:lnTo>
                  <a:pt x="11839301" y="1116000"/>
                </a:lnTo>
                <a:lnTo>
                  <a:pt x="11645381" y="1116000"/>
                </a:lnTo>
                <a:lnTo>
                  <a:pt x="11645381" y="318052"/>
                </a:lnTo>
                <a:lnTo>
                  <a:pt x="11620328" y="318052"/>
                </a:lnTo>
                <a:lnTo>
                  <a:pt x="9107057" y="318052"/>
                </a:lnTo>
                <a:lnTo>
                  <a:pt x="8088376" y="318052"/>
                </a:lnTo>
                <a:lnTo>
                  <a:pt x="5575106" y="318052"/>
                </a:lnTo>
                <a:close/>
                <a:moveTo>
                  <a:pt x="0" y="0"/>
                </a:moveTo>
                <a:lnTo>
                  <a:pt x="12182427" y="0"/>
                </a:lnTo>
                <a:lnTo>
                  <a:pt x="12182427" y="6858000"/>
                </a:lnTo>
                <a:lnTo>
                  <a:pt x="0" y="6858000"/>
                </a:lnTo>
                <a:close/>
              </a:path>
            </a:pathLst>
          </a:custGeom>
          <a:solidFill>
            <a:schemeClr val="tx1">
              <a:lumMod val="85000"/>
              <a:lumOff val="15000"/>
            </a:schemeClr>
          </a:solidFill>
        </p:spPr>
        <p:txBody>
          <a:bodyPr wrap="square" lIns="1368000" anchor="ctr">
            <a:noAutofit/>
          </a:bodyPr>
          <a:lstStyle>
            <a:lvl1pPr marL="0" indent="0" algn="l">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Drag &amp; Drop or Insert Your Picture</a:t>
            </a:r>
          </a:p>
        </p:txBody>
      </p:sp>
      <p:sp>
        <p:nvSpPr>
          <p:cNvPr id="6" name="Title 1">
            <a:extLst>
              <a:ext uri="{FF2B5EF4-FFF2-40B4-BE49-F238E27FC236}">
                <a16:creationId xmlns:a16="http://schemas.microsoft.com/office/drawing/2014/main" id="{4A89928A-6D79-464E-B588-1951C7BCCDAA}"/>
              </a:ext>
            </a:extLst>
          </p:cNvPr>
          <p:cNvSpPr>
            <a:spLocks noGrp="1"/>
          </p:cNvSpPr>
          <p:nvPr>
            <p:ph type="ctrTitle"/>
          </p:nvPr>
        </p:nvSpPr>
        <p:spPr>
          <a:xfrm>
            <a:off x="5359400" y="1116000"/>
            <a:ext cx="6479900" cy="5256000"/>
          </a:xfrm>
          <a:noFill/>
        </p:spPr>
        <p:txBody>
          <a:bodyPr tIns="252000" bIns="3888000" anchor="t">
            <a:normAutofit/>
          </a:bodyPr>
          <a:lstStyle>
            <a:lvl1pPr algn="ctr">
              <a:defRPr sz="4400"/>
            </a:lvl1pPr>
          </a:lstStyle>
          <a:p>
            <a:r>
              <a:rPr lang="en-US" noProof="0"/>
              <a:t>Click to edit Master title style</a:t>
            </a:r>
          </a:p>
        </p:txBody>
      </p:sp>
      <p:sp>
        <p:nvSpPr>
          <p:cNvPr id="8" name="Rectangle 7">
            <a:extLst>
              <a:ext uri="{FF2B5EF4-FFF2-40B4-BE49-F238E27FC236}">
                <a16:creationId xmlns:a16="http://schemas.microsoft.com/office/drawing/2014/main" id="{ED9F56D8-8E24-456A-8539-351E2054E8BB}"/>
              </a:ext>
            </a:extLst>
          </p:cNvPr>
          <p:cNvSpPr/>
          <p:nvPr userDrawn="1"/>
        </p:nvSpPr>
        <p:spPr>
          <a:xfrm>
            <a:off x="5359400" y="6372000"/>
            <a:ext cx="64799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ontent Placeholder 13">
            <a:extLst>
              <a:ext uri="{FF2B5EF4-FFF2-40B4-BE49-F238E27FC236}">
                <a16:creationId xmlns:a16="http://schemas.microsoft.com/office/drawing/2014/main" id="{F8A4A981-D13E-4CBF-B1B9-9BD7D545B84E}"/>
              </a:ext>
            </a:extLst>
          </p:cNvPr>
          <p:cNvSpPr>
            <a:spLocks noGrp="1"/>
          </p:cNvSpPr>
          <p:nvPr>
            <p:ph sz="quarter" idx="10"/>
          </p:nvPr>
        </p:nvSpPr>
        <p:spPr>
          <a:xfrm>
            <a:off x="5597525" y="2794552"/>
            <a:ext cx="6072188" cy="30728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46CD12B0-2D62-45AC-AE84-26428B62CFE0}"/>
              </a:ext>
              <a:ext uri="{C183D7F6-B498-43B3-948B-1728B52AA6E4}">
                <adec:decorative xmlns:adec="http://schemas.microsoft.com/office/drawing/2017/decorative" val="1"/>
              </a:ext>
            </a:extLst>
          </p:cNvPr>
          <p:cNvSpPr/>
          <p:nvPr userDrawn="1"/>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3D2A3941-2D95-4A84-B382-159E988C09D4}"/>
              </a:ext>
            </a:extLst>
          </p:cNvPr>
          <p:cNvSpPr>
            <a:spLocks noChangeAspect="1" noChangeArrowheads="1" noTextEdit="1"/>
          </p:cNvSpPr>
          <p:nvPr userDrawn="1"/>
        </p:nvSpPr>
        <p:spPr bwMode="auto">
          <a:xfrm flipH="1" flipV="1">
            <a:off x="5550051" y="318052"/>
            <a:ext cx="6095329" cy="2149666"/>
          </a:xfrm>
          <a:custGeom>
            <a:avLst/>
            <a:gdLst>
              <a:gd name="connsiteX0" fmla="*/ 6070276 w 6095329"/>
              <a:gd name="connsiteY0" fmla="*/ 2122810 h 2149666"/>
              <a:gd name="connsiteX1" fmla="*/ 6070276 w 6095329"/>
              <a:gd name="connsiteY1" fmla="*/ 26856 h 2149666"/>
              <a:gd name="connsiteX2" fmla="*/ 3557005 w 6095329"/>
              <a:gd name="connsiteY2" fmla="*/ 26856 h 2149666"/>
              <a:gd name="connsiteX3" fmla="*/ 2538324 w 6095329"/>
              <a:gd name="connsiteY3" fmla="*/ 26856 h 2149666"/>
              <a:gd name="connsiteX4" fmla="*/ 25053 w 6095329"/>
              <a:gd name="connsiteY4" fmla="*/ 26856 h 2149666"/>
              <a:gd name="connsiteX5" fmla="*/ 25053 w 6095329"/>
              <a:gd name="connsiteY5" fmla="*/ 2122810 h 2149666"/>
              <a:gd name="connsiteX6" fmla="*/ 2538324 w 6095329"/>
              <a:gd name="connsiteY6" fmla="*/ 2122810 h 2149666"/>
              <a:gd name="connsiteX7" fmla="*/ 3557005 w 6095329"/>
              <a:gd name="connsiteY7" fmla="*/ 2122810 h 2149666"/>
              <a:gd name="connsiteX8" fmla="*/ 6095329 w 6095329"/>
              <a:gd name="connsiteY8" fmla="*/ 2149666 h 2149666"/>
              <a:gd name="connsiteX9" fmla="*/ 6070276 w 6095329"/>
              <a:gd name="connsiteY9" fmla="*/ 2149666 h 2149666"/>
              <a:gd name="connsiteX10" fmla="*/ 3557005 w 6095329"/>
              <a:gd name="connsiteY10" fmla="*/ 2149666 h 2149666"/>
              <a:gd name="connsiteX11" fmla="*/ 2538324 w 6095329"/>
              <a:gd name="connsiteY11" fmla="*/ 2149666 h 2149666"/>
              <a:gd name="connsiteX12" fmla="*/ 25053 w 6095329"/>
              <a:gd name="connsiteY12" fmla="*/ 2149666 h 2149666"/>
              <a:gd name="connsiteX13" fmla="*/ 0 w 6095329"/>
              <a:gd name="connsiteY13" fmla="*/ 2149666 h 2149666"/>
              <a:gd name="connsiteX14" fmla="*/ 0 w 6095329"/>
              <a:gd name="connsiteY14" fmla="*/ 0 h 2149666"/>
              <a:gd name="connsiteX15" fmla="*/ 25053 w 6095329"/>
              <a:gd name="connsiteY15" fmla="*/ 0 h 2149666"/>
              <a:gd name="connsiteX16" fmla="*/ 2538324 w 6095329"/>
              <a:gd name="connsiteY16" fmla="*/ 0 h 2149666"/>
              <a:gd name="connsiteX17" fmla="*/ 3557005 w 6095329"/>
              <a:gd name="connsiteY17" fmla="*/ 0 h 2149666"/>
              <a:gd name="connsiteX18" fmla="*/ 6070276 w 6095329"/>
              <a:gd name="connsiteY18" fmla="*/ 0 h 2149666"/>
              <a:gd name="connsiteX19" fmla="*/ 6095329 w 6095329"/>
              <a:gd name="connsiteY19" fmla="*/ 0 h 21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5329" h="2149666">
                <a:moveTo>
                  <a:pt x="6070276" y="2122810"/>
                </a:moveTo>
                <a:lnTo>
                  <a:pt x="6070276" y="26856"/>
                </a:lnTo>
                <a:lnTo>
                  <a:pt x="3557005" y="26856"/>
                </a:lnTo>
                <a:lnTo>
                  <a:pt x="2538324" y="26856"/>
                </a:lnTo>
                <a:lnTo>
                  <a:pt x="25053" y="26856"/>
                </a:lnTo>
                <a:lnTo>
                  <a:pt x="25053" y="2122810"/>
                </a:lnTo>
                <a:lnTo>
                  <a:pt x="2538324" y="2122810"/>
                </a:lnTo>
                <a:lnTo>
                  <a:pt x="3557005" y="2122810"/>
                </a:lnTo>
                <a:close/>
                <a:moveTo>
                  <a:pt x="6095329" y="2149666"/>
                </a:moveTo>
                <a:lnTo>
                  <a:pt x="6070276" y="2149666"/>
                </a:lnTo>
                <a:lnTo>
                  <a:pt x="3557005" y="2149666"/>
                </a:lnTo>
                <a:lnTo>
                  <a:pt x="2538324" y="2149666"/>
                </a:lnTo>
                <a:lnTo>
                  <a:pt x="25053" y="2149666"/>
                </a:lnTo>
                <a:lnTo>
                  <a:pt x="0" y="2149666"/>
                </a:lnTo>
                <a:lnTo>
                  <a:pt x="0" y="0"/>
                </a:lnTo>
                <a:lnTo>
                  <a:pt x="25053" y="0"/>
                </a:lnTo>
                <a:lnTo>
                  <a:pt x="2538324" y="0"/>
                </a:lnTo>
                <a:lnTo>
                  <a:pt x="3557005" y="0"/>
                </a:lnTo>
                <a:lnTo>
                  <a:pt x="6070276" y="0"/>
                </a:lnTo>
                <a:lnTo>
                  <a:pt x="6095329" y="0"/>
                </a:lnTo>
                <a:close/>
              </a:path>
            </a:pathLst>
          </a:custGeom>
          <a:solidFill>
            <a:schemeClr val="accent3"/>
          </a:solidFill>
          <a:ln w="9525">
            <a:noFill/>
            <a:miter lim="800000"/>
            <a:headEnd/>
            <a:tailEnd/>
          </a:ln>
        </p:spPr>
        <p:txBody>
          <a:bodyPr vert="horz" wrap="square" lIns="91440" tIns="45720" rIns="91440" bIns="45720" numCol="1" anchor="t" anchorCtr="0" compatLnSpc="1">
            <a:prstTxWarp prst="textNoShape">
              <a:avLst/>
            </a:prstTxWarp>
            <a:noAutofit/>
          </a:bodyPr>
          <a:lstStyle/>
          <a:p>
            <a:endParaRPr lang="en-US" noProof="0" dirty="0"/>
          </a:p>
        </p:txBody>
      </p:sp>
    </p:spTree>
    <p:extLst>
      <p:ext uri="{BB962C8B-B14F-4D97-AF65-F5344CB8AC3E}">
        <p14:creationId xmlns:p14="http://schemas.microsoft.com/office/powerpoint/2010/main" val="23736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C6FE-7AAD-451E-876C-91BCE0BDD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F9EB9-1CA8-44AC-8147-C1075E81E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73E00AA2-5AF6-4091-A26A-93450CB80B5B}"/>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EBA4FB6A-5C22-4D6C-9099-DF1DDF84A9E4}"/>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256504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E9C-7360-4D33-8F4A-D25A8778B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90748-0FD1-4917-AE27-0368252DF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6">
            <a:extLst>
              <a:ext uri="{FF2B5EF4-FFF2-40B4-BE49-F238E27FC236}">
                <a16:creationId xmlns:a16="http://schemas.microsoft.com/office/drawing/2014/main" id="{5F93F6F6-2F09-4629-B138-2F81A442FECB}"/>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E6DD5FEE-1F25-4E8B-950B-6C194748D267}"/>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304790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D731-C950-4EDB-BAA4-9EB3B8245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37C3F-5244-4B69-A3C9-C112F98E0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3275B-5BE7-4E06-AD1A-EEE0109B5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433B351-2A30-4ECC-AEF0-720AEFCF70B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D6326404-2DA8-4D44-BE28-C9B22C79FF4A}"/>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415860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2A4F-9702-4A98-8216-DB9DF7196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CCC87F-622A-4619-8F5D-B5673D214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1849D-A511-4EDA-8C7E-A0CB4C73E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3DD0C3-5FC1-43B2-843B-4F54BD621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0B9CC-7B29-416E-BC4F-6E4E68306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EE7B309A-1B51-434F-A302-CD45E763CA5E}"/>
              </a:ext>
            </a:extLst>
          </p:cNvPr>
          <p:cNvSpPr>
            <a:spLocks noGrp="1"/>
          </p:cNvSpPr>
          <p:nvPr>
            <p:ph type="ftr" sz="quarter" idx="10"/>
          </p:nvPr>
        </p:nvSpPr>
        <p:spPr/>
        <p:txBody>
          <a:bodyPr/>
          <a:lstStyle/>
          <a:p>
            <a:endParaRPr lang="en-US" dirty="0"/>
          </a:p>
        </p:txBody>
      </p:sp>
      <p:sp>
        <p:nvSpPr>
          <p:cNvPr id="11" name="Slide Number Placeholder 10">
            <a:extLst>
              <a:ext uri="{FF2B5EF4-FFF2-40B4-BE49-F238E27FC236}">
                <a16:creationId xmlns:a16="http://schemas.microsoft.com/office/drawing/2014/main" id="{9B7C6E69-F3DE-4456-8E4B-86DEDD8059FE}"/>
              </a:ext>
            </a:extLst>
          </p:cNvPr>
          <p:cNvSpPr>
            <a:spLocks noGrp="1"/>
          </p:cNvSpPr>
          <p:nvPr>
            <p:ph type="sldNum" sz="quarter" idx="11"/>
          </p:nvPr>
        </p:nvSpPr>
        <p:spPr/>
        <p:txBody>
          <a:body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9977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56D30-36E1-4F7F-84F3-D9266E14F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C81A3CA-80AB-4E95-9108-577563470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BC2E15E-0AD5-440E-9097-74B03C10BB82}"/>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B73A161-3FB7-4DAC-A14F-0315D8754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F03C2C8-8B5F-45CA-B03C-86A7238BBCAC}" type="slidenum">
              <a:rPr lang="en-US" smtClean="0"/>
              <a:pPr/>
              <a:t>‹#›</a:t>
            </a:fld>
            <a:endParaRPr lang="en-US" dirty="0"/>
          </a:p>
        </p:txBody>
      </p:sp>
    </p:spTree>
    <p:extLst>
      <p:ext uri="{BB962C8B-B14F-4D97-AF65-F5344CB8AC3E}">
        <p14:creationId xmlns:p14="http://schemas.microsoft.com/office/powerpoint/2010/main" val="347423039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1" r:id="rId4"/>
    <p:sldLayoutId id="2147483662" r:id="rId5"/>
    <p:sldLayoutId id="2147483650" r:id="rId6"/>
    <p:sldLayoutId id="2147483651" r:id="rId7"/>
    <p:sldLayoutId id="2147483652" r:id="rId8"/>
    <p:sldLayoutId id="2147483653" r:id="rId9"/>
    <p:sldLayoutId id="2147483654" r:id="rId10"/>
    <p:sldLayoutId id="2147483659" r:id="rId11"/>
    <p:sldLayoutId id="2147483663" r:id="rId12"/>
    <p:sldLayoutId id="2147483660" r:id="rId13"/>
    <p:sldLayoutId id="2147483655" r:id="rId14"/>
    <p:sldLayoutId id="2147483656" r:id="rId15"/>
  </p:sldLayoutIdLst>
  <p:txStyles>
    <p:titleStyle>
      <a:lvl1pPr algn="l" defTabSz="914400" rtl="0" eaLnBrk="1" latinLnBrk="0" hangingPunct="1">
        <a:lnSpc>
          <a:spcPct val="90000"/>
        </a:lnSpc>
        <a:spcBef>
          <a:spcPct val="0"/>
        </a:spcBef>
        <a:buNone/>
        <a:defRPr sz="4400" i="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Garamond" panose="02020404030301010803" pitchFamily="18"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8.jpe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09D77CA-5613-448F-9689-5FED30129A36}"/>
              </a:ext>
            </a:extLst>
          </p:cNvPr>
          <p:cNvSpPr>
            <a:spLocks noGrp="1"/>
          </p:cNvSpPr>
          <p:nvPr>
            <p:ph type="ctrTitle"/>
          </p:nvPr>
        </p:nvSpPr>
        <p:spPr>
          <a:xfrm>
            <a:off x="864000" y="1116000"/>
            <a:ext cx="5400000" cy="5256000"/>
          </a:xfrm>
        </p:spPr>
        <p:txBody>
          <a:bodyPr/>
          <a:lstStyle/>
          <a:p>
            <a:r>
              <a:rPr lang="en-US" dirty="0"/>
              <a:t>CONFERENCE PRESENTATION</a:t>
            </a:r>
          </a:p>
        </p:txBody>
      </p:sp>
      <p:sp>
        <p:nvSpPr>
          <p:cNvPr id="5" name="Subtitle 4">
            <a:extLst>
              <a:ext uri="{FF2B5EF4-FFF2-40B4-BE49-F238E27FC236}">
                <a16:creationId xmlns:a16="http://schemas.microsoft.com/office/drawing/2014/main" id="{B4C81634-C384-4B8E-8072-4602ED8DDEAF}"/>
              </a:ext>
            </a:extLst>
          </p:cNvPr>
          <p:cNvSpPr>
            <a:spLocks noGrp="1"/>
          </p:cNvSpPr>
          <p:nvPr>
            <p:ph type="subTitle" idx="1"/>
          </p:nvPr>
        </p:nvSpPr>
        <p:spPr>
          <a:xfrm>
            <a:off x="1049244" y="5879308"/>
            <a:ext cx="5029512" cy="392245"/>
          </a:xfrm>
        </p:spPr>
        <p:txBody>
          <a:bodyPr/>
          <a:lstStyle/>
          <a:p>
            <a:r>
              <a:rPr lang="en-US" dirty="0"/>
              <a:t>Presenter Name | Date</a:t>
            </a:r>
          </a:p>
        </p:txBody>
      </p:sp>
      <p:pic>
        <p:nvPicPr>
          <p:cNvPr id="69" name="Picture Placeholder 68" descr="Empty chairs around a table">
            <a:extLst>
              <a:ext uri="{FF2B5EF4-FFF2-40B4-BE49-F238E27FC236}">
                <a16:creationId xmlns:a16="http://schemas.microsoft.com/office/drawing/2014/main" id="{DC5F12CA-7566-4270-9522-174AF69A4AC0}"/>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Tree>
    <p:extLst>
      <p:ext uri="{BB962C8B-B14F-4D97-AF65-F5344CB8AC3E}">
        <p14:creationId xmlns:p14="http://schemas.microsoft.com/office/powerpoint/2010/main" val="23719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man standing tapping on a tablet computer">
            <a:extLst>
              <a:ext uri="{FF2B5EF4-FFF2-40B4-BE49-F238E27FC236}">
                <a16:creationId xmlns:a16="http://schemas.microsoft.com/office/drawing/2014/main" id="{143483E1-29E2-45DE-B3B4-A40FE0F391FD}"/>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46644F56-DEDD-4896-B10E-0EEE3E09A1CD}"/>
              </a:ext>
            </a:extLst>
          </p:cNvPr>
          <p:cNvSpPr>
            <a:spLocks noGrp="1"/>
          </p:cNvSpPr>
          <p:nvPr>
            <p:ph type="ctrTitle"/>
          </p:nvPr>
        </p:nvSpPr>
        <p:spPr/>
        <p:txBody>
          <a:bodyPr/>
          <a:lstStyle/>
          <a:p>
            <a:r>
              <a:rPr lang="en-US" dirty="0"/>
              <a:t>Making Great “X”</a:t>
            </a:r>
          </a:p>
        </p:txBody>
      </p:sp>
      <p:sp>
        <p:nvSpPr>
          <p:cNvPr id="4" name="Content Placeholder 3">
            <a:extLst>
              <a:ext uri="{FF2B5EF4-FFF2-40B4-BE49-F238E27FC236}">
                <a16:creationId xmlns:a16="http://schemas.microsoft.com/office/drawing/2014/main" id="{F78BEF1C-FBF3-42C3-9B85-62E772D0095C}"/>
              </a:ext>
            </a:extLst>
          </p:cNvPr>
          <p:cNvSpPr>
            <a:spLocks noGrp="1"/>
          </p:cNvSpPr>
          <p:nvPr>
            <p:ph sz="quarter" idx="10"/>
          </p:nvPr>
        </p:nvSpPr>
        <p:spPr/>
        <p:txBody>
          <a:bodyPr/>
          <a:lstStyle/>
          <a:p>
            <a:r>
              <a:rPr lang="en-US" dirty="0"/>
              <a:t>What are the defining characteristics of your subject?</a:t>
            </a:r>
          </a:p>
          <a:p>
            <a:r>
              <a:rPr lang="en-US" dirty="0"/>
              <a:t>What sets it apart from other related subjects?</a:t>
            </a:r>
          </a:p>
        </p:txBody>
      </p:sp>
      <p:sp>
        <p:nvSpPr>
          <p:cNvPr id="6" name="Rectangle 5">
            <a:extLst>
              <a:ext uri="{FF2B5EF4-FFF2-40B4-BE49-F238E27FC236}">
                <a16:creationId xmlns:a16="http://schemas.microsoft.com/office/drawing/2014/main" id="{1DEAD65D-A8B1-437F-81CC-91F3A14F62C6}"/>
              </a:ext>
              <a:ext uri="{C183D7F6-B498-43B3-948B-1728B52AA6E4}">
                <adec:decorative xmlns:adec="http://schemas.microsoft.com/office/drawing/2017/decorative" val="1"/>
              </a:ext>
            </a:extLst>
          </p:cNvPr>
          <p:cNvSpPr/>
          <p:nvPr/>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468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0471-E093-4A79-A6BE-2FA65C60684E}"/>
              </a:ext>
            </a:extLst>
          </p:cNvPr>
          <p:cNvSpPr>
            <a:spLocks noGrp="1"/>
          </p:cNvSpPr>
          <p:nvPr>
            <p:ph type="title"/>
          </p:nvPr>
        </p:nvSpPr>
        <p:spPr/>
        <p:txBody>
          <a:bodyPr>
            <a:normAutofit/>
          </a:bodyPr>
          <a:lstStyle/>
          <a:p>
            <a:r>
              <a:rPr lang="en-US" dirty="0"/>
              <a:t>Comparing “X” to “Y”</a:t>
            </a:r>
          </a:p>
        </p:txBody>
      </p:sp>
      <p:graphicFrame>
        <p:nvGraphicFramePr>
          <p:cNvPr id="3" name="Content Placeholder 2" descr="SmartArt - 2 Items Compare">
            <a:extLst>
              <a:ext uri="{FF2B5EF4-FFF2-40B4-BE49-F238E27FC236}">
                <a16:creationId xmlns:a16="http://schemas.microsoft.com/office/drawing/2014/main" id="{673C8F09-11E2-491D-AA9F-79E5BF21F17B}"/>
              </a:ext>
            </a:extLst>
          </p:cNvPr>
          <p:cNvGraphicFramePr>
            <a:graphicFrameLocks/>
          </p:cNvGraphicFramePr>
          <p:nvPr>
            <p:extLst>
              <p:ext uri="{D42A27DB-BD31-4B8C-83A1-F6EECF244321}">
                <p14:modId xmlns:p14="http://schemas.microsoft.com/office/powerpoint/2010/main" val="2537678196"/>
              </p:ext>
            </p:extLst>
          </p:nvPr>
        </p:nvGraphicFramePr>
        <p:xfrm>
          <a:off x="475343" y="1388117"/>
          <a:ext cx="5896429" cy="4081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981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354A-F23D-4AEC-8D25-0F8C8A9B3194}"/>
              </a:ext>
            </a:extLst>
          </p:cNvPr>
          <p:cNvSpPr>
            <a:spLocks noGrp="1"/>
          </p:cNvSpPr>
          <p:nvPr>
            <p:ph type="title"/>
          </p:nvPr>
        </p:nvSpPr>
        <p:spPr/>
        <p:txBody>
          <a:bodyPr/>
          <a:lstStyle/>
          <a:p>
            <a:r>
              <a:rPr lang="en-US" dirty="0"/>
              <a:t>history</a:t>
            </a:r>
          </a:p>
        </p:txBody>
      </p:sp>
      <p:graphicFrame>
        <p:nvGraphicFramePr>
          <p:cNvPr id="3" name="Content Placeholder 3" descr="Placeholder Timeline&#10;">
            <a:extLst>
              <a:ext uri="{FF2B5EF4-FFF2-40B4-BE49-F238E27FC236}">
                <a16:creationId xmlns:a16="http://schemas.microsoft.com/office/drawing/2014/main" id="{1B5B2913-D6EA-4059-958B-3F9AF33B25F1}"/>
              </a:ext>
            </a:extLst>
          </p:cNvPr>
          <p:cNvGraphicFramePr>
            <a:graphicFrameLocks/>
          </p:cNvGraphicFramePr>
          <p:nvPr>
            <p:extLst>
              <p:ext uri="{D42A27DB-BD31-4B8C-83A1-F6EECF244321}">
                <p14:modId xmlns:p14="http://schemas.microsoft.com/office/powerpoint/2010/main" val="3780015930"/>
              </p:ext>
            </p:extLst>
          </p:nvPr>
        </p:nvGraphicFramePr>
        <p:xfrm>
          <a:off x="581025" y="17446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67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9B74-5A8C-4D3E-9B8C-A64F0B603FB9}"/>
              </a:ext>
            </a:extLst>
          </p:cNvPr>
          <p:cNvSpPr>
            <a:spLocks noGrp="1"/>
          </p:cNvSpPr>
          <p:nvPr>
            <p:ph type="title"/>
          </p:nvPr>
        </p:nvSpPr>
        <p:spPr/>
        <p:txBody>
          <a:bodyPr/>
          <a:lstStyle/>
          <a:p>
            <a:r>
              <a:rPr lang="en-US" dirty="0"/>
              <a:t>Trends in “X”</a:t>
            </a:r>
          </a:p>
        </p:txBody>
      </p:sp>
      <p:graphicFrame>
        <p:nvGraphicFramePr>
          <p:cNvPr id="3" name="Content Placeholder 5" descr="Line graph placeholder">
            <a:extLst>
              <a:ext uri="{FF2B5EF4-FFF2-40B4-BE49-F238E27FC236}">
                <a16:creationId xmlns:a16="http://schemas.microsoft.com/office/drawing/2014/main" id="{91FA2FD4-5E6A-4EBD-9FE2-FC1EE591B114}"/>
              </a:ext>
            </a:extLst>
          </p:cNvPr>
          <p:cNvGraphicFramePr>
            <a:graphicFrameLocks/>
          </p:cNvGraphicFramePr>
          <p:nvPr>
            <p:extLst>
              <p:ext uri="{D42A27DB-BD31-4B8C-83A1-F6EECF244321}">
                <p14:modId xmlns:p14="http://schemas.microsoft.com/office/powerpoint/2010/main" val="1405379847"/>
              </p:ext>
            </p:extLst>
          </p:nvPr>
        </p:nvGraphicFramePr>
        <p:xfrm>
          <a:off x="581025" y="1480456"/>
          <a:ext cx="11029950" cy="48631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51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D626-28E2-4B33-9295-109C813D4370}"/>
              </a:ext>
            </a:extLst>
          </p:cNvPr>
          <p:cNvSpPr>
            <a:spLocks noGrp="1"/>
          </p:cNvSpPr>
          <p:nvPr>
            <p:ph type="title"/>
          </p:nvPr>
        </p:nvSpPr>
        <p:spPr/>
        <p:txBody>
          <a:bodyPr/>
          <a:lstStyle/>
          <a:p>
            <a:r>
              <a:rPr lang="en-US" dirty="0"/>
              <a:t>Key Takeaways</a:t>
            </a:r>
          </a:p>
        </p:txBody>
      </p:sp>
      <p:graphicFrame>
        <p:nvGraphicFramePr>
          <p:cNvPr id="4" name="Content Placeholder 3" descr="Smartart Placeholder">
            <a:extLst>
              <a:ext uri="{FF2B5EF4-FFF2-40B4-BE49-F238E27FC236}">
                <a16:creationId xmlns:a16="http://schemas.microsoft.com/office/drawing/2014/main" id="{96881802-4200-4DD5-8212-5193A5198C30}"/>
              </a:ext>
            </a:extLst>
          </p:cNvPr>
          <p:cNvGraphicFramePr>
            <a:graphicFrameLocks noGrp="1"/>
          </p:cNvGraphicFramePr>
          <p:nvPr>
            <p:ph idx="1"/>
            <p:extLst>
              <p:ext uri="{D42A27DB-BD31-4B8C-83A1-F6EECF244321}">
                <p14:modId xmlns:p14="http://schemas.microsoft.com/office/powerpoint/2010/main" val="3498709281"/>
              </p:ext>
            </p:extLst>
          </p:nvPr>
        </p:nvGraphicFramePr>
        <p:xfrm>
          <a:off x="838200" y="1825625"/>
          <a:ext cx="103087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51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Man talking in a meeting">
            <a:extLst>
              <a:ext uri="{FF2B5EF4-FFF2-40B4-BE49-F238E27FC236}">
                <a16:creationId xmlns:a16="http://schemas.microsoft.com/office/drawing/2014/main" id="{4928F769-7DE8-4D0F-9D1E-5BEBAF4F3885}"/>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id="{A644FD75-A6E0-4C28-946F-89CBDEC00E20}"/>
              </a:ext>
            </a:extLst>
          </p:cNvPr>
          <p:cNvSpPr>
            <a:spLocks noGrp="1"/>
          </p:cNvSpPr>
          <p:nvPr>
            <p:ph type="title"/>
          </p:nvPr>
        </p:nvSpPr>
        <p:spPr/>
        <p:txBody>
          <a:bodyPr/>
          <a:lstStyle/>
          <a:p>
            <a:r>
              <a:rPr lang="en-US" dirty="0"/>
              <a:t>Tips for “X”</a:t>
            </a:r>
          </a:p>
        </p:txBody>
      </p:sp>
      <p:sp>
        <p:nvSpPr>
          <p:cNvPr id="6" name="Text Placeholder 5">
            <a:extLst>
              <a:ext uri="{FF2B5EF4-FFF2-40B4-BE49-F238E27FC236}">
                <a16:creationId xmlns:a16="http://schemas.microsoft.com/office/drawing/2014/main" id="{00C9449B-2E47-42EC-9AED-F2A8D83DEEFA}"/>
              </a:ext>
            </a:extLst>
          </p:cNvPr>
          <p:cNvSpPr>
            <a:spLocks noGrp="1"/>
          </p:cNvSpPr>
          <p:nvPr>
            <p:ph type="body" sz="half" idx="2"/>
          </p:nvPr>
        </p:nvSpPr>
        <p:spPr>
          <a:xfrm>
            <a:off x="5521396" y="5135035"/>
            <a:ext cx="5596547" cy="1021679"/>
          </a:xfrm>
        </p:spPr>
        <p:txBody>
          <a:bodyPr numCol="2" spcCol="180000">
            <a:normAutofit fontScale="92500" lnSpcReduction="10000"/>
          </a:bodyPr>
          <a:lstStyle/>
          <a:p>
            <a:r>
              <a:rPr lang="en-US" dirty="0"/>
              <a:t>Tell your audience how they can put what you have shared with them into practice</a:t>
            </a:r>
          </a:p>
          <a:p>
            <a:pPr marL="285750" indent="-285750">
              <a:buFont typeface="Garamond" panose="02020404030301010803" pitchFamily="18" charset="0"/>
              <a:buChar char="♦"/>
            </a:pPr>
            <a:r>
              <a:rPr lang="en-US" dirty="0"/>
              <a:t>One</a:t>
            </a:r>
          </a:p>
          <a:p>
            <a:pPr marL="285750" indent="-285750">
              <a:buFont typeface="Garamond" panose="02020404030301010803" pitchFamily="18" charset="0"/>
              <a:buChar char="♦"/>
            </a:pPr>
            <a:r>
              <a:rPr lang="en-US" dirty="0"/>
              <a:t>Two</a:t>
            </a:r>
          </a:p>
          <a:p>
            <a:pPr marL="285750" indent="-285750">
              <a:buFont typeface="Garamond" panose="02020404030301010803" pitchFamily="18" charset="0"/>
              <a:buChar char="♦"/>
            </a:pPr>
            <a:r>
              <a:rPr lang="en-US" dirty="0"/>
              <a:t>Three</a:t>
            </a:r>
          </a:p>
        </p:txBody>
      </p:sp>
    </p:spTree>
    <p:extLst>
      <p:ext uri="{BB962C8B-B14F-4D97-AF65-F5344CB8AC3E}">
        <p14:creationId xmlns:p14="http://schemas.microsoft.com/office/powerpoint/2010/main" val="64479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Woman looking at a computer screen">
            <a:extLst>
              <a:ext uri="{FF2B5EF4-FFF2-40B4-BE49-F238E27FC236}">
                <a16:creationId xmlns:a16="http://schemas.microsoft.com/office/drawing/2014/main" id="{553D37A4-E33C-42C2-A2B0-7DEA3EF65F2C}"/>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l="132" r="132"/>
          <a:stretch>
            <a:fillRect/>
          </a:stretch>
        </p:blipFill>
        <p:spPr/>
      </p:pic>
      <p:sp>
        <p:nvSpPr>
          <p:cNvPr id="3" name="Title 2">
            <a:extLst>
              <a:ext uri="{FF2B5EF4-FFF2-40B4-BE49-F238E27FC236}">
                <a16:creationId xmlns:a16="http://schemas.microsoft.com/office/drawing/2014/main" id="{67B34144-CD58-47BE-9591-0BF6D76A03F6}"/>
              </a:ext>
            </a:extLst>
          </p:cNvPr>
          <p:cNvSpPr>
            <a:spLocks noGrp="1"/>
          </p:cNvSpPr>
          <p:nvPr>
            <p:ph type="title"/>
          </p:nvPr>
        </p:nvSpPr>
        <p:spPr/>
        <p:txBody>
          <a:bodyPr/>
          <a:lstStyle/>
          <a:p>
            <a:r>
              <a:rPr lang="en-US" dirty="0"/>
              <a:t>Call to Action</a:t>
            </a:r>
          </a:p>
        </p:txBody>
      </p:sp>
      <p:sp>
        <p:nvSpPr>
          <p:cNvPr id="4" name="Text Placeholder 3">
            <a:extLst>
              <a:ext uri="{FF2B5EF4-FFF2-40B4-BE49-F238E27FC236}">
                <a16:creationId xmlns:a16="http://schemas.microsoft.com/office/drawing/2014/main" id="{75E496B7-B07A-414B-A3B3-86B095702B6D}"/>
              </a:ext>
            </a:extLst>
          </p:cNvPr>
          <p:cNvSpPr>
            <a:spLocks noGrp="1"/>
          </p:cNvSpPr>
          <p:nvPr>
            <p:ph type="body" sz="half" idx="2"/>
          </p:nvPr>
        </p:nvSpPr>
        <p:spPr/>
        <p:txBody>
          <a:bodyPr>
            <a:normAutofit fontScale="92500" lnSpcReduction="20000"/>
          </a:bodyPr>
          <a:lstStyle/>
          <a:p>
            <a:r>
              <a:rPr lang="en-US" dirty="0"/>
              <a:t>What are the key things you want </a:t>
            </a:r>
            <a:br>
              <a:rPr lang="en-US" dirty="0"/>
            </a:br>
            <a:r>
              <a:rPr lang="en-US" dirty="0"/>
              <a:t>your audience to come away with?</a:t>
            </a:r>
          </a:p>
          <a:p>
            <a:r>
              <a:rPr lang="en-US" dirty="0"/>
              <a:t>What it is you want your audience to do </a:t>
            </a:r>
            <a:br>
              <a:rPr lang="en-US" dirty="0"/>
            </a:br>
            <a:r>
              <a:rPr lang="en-US" dirty="0"/>
              <a:t>with what they have learned?</a:t>
            </a:r>
          </a:p>
        </p:txBody>
      </p:sp>
    </p:spTree>
    <p:extLst>
      <p:ext uri="{BB962C8B-B14F-4D97-AF65-F5344CB8AC3E}">
        <p14:creationId xmlns:p14="http://schemas.microsoft.com/office/powerpoint/2010/main" val="244693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View of a man-made dam from an aeroplane">
            <a:extLst>
              <a:ext uri="{FF2B5EF4-FFF2-40B4-BE49-F238E27FC236}">
                <a16:creationId xmlns:a16="http://schemas.microsoft.com/office/drawing/2014/main" id="{8D59B6BF-E263-4335-BEAF-C3CB11E14F7A}"/>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1" y="0"/>
            <a:ext cx="12182427" cy="6858000"/>
          </a:xfrm>
        </p:spPr>
      </p:pic>
      <p:sp>
        <p:nvSpPr>
          <p:cNvPr id="4" name="Title 3">
            <a:extLst>
              <a:ext uri="{FF2B5EF4-FFF2-40B4-BE49-F238E27FC236}">
                <a16:creationId xmlns:a16="http://schemas.microsoft.com/office/drawing/2014/main" id="{693B76A0-A938-4E25-84D8-7FF448A4E829}"/>
              </a:ext>
            </a:extLst>
          </p:cNvPr>
          <p:cNvSpPr>
            <a:spLocks noGrp="1"/>
          </p:cNvSpPr>
          <p:nvPr>
            <p:ph type="ctrTitle"/>
          </p:nvPr>
        </p:nvSpPr>
        <p:spPr>
          <a:xfrm>
            <a:off x="5359400" y="1116000"/>
            <a:ext cx="6479900" cy="5256000"/>
          </a:xfrm>
        </p:spPr>
        <p:txBody>
          <a:bodyPr/>
          <a:lstStyle/>
          <a:p>
            <a:r>
              <a:rPr lang="en-US" dirty="0"/>
              <a:t>Thank You</a:t>
            </a:r>
          </a:p>
        </p:txBody>
      </p:sp>
      <p:graphicFrame>
        <p:nvGraphicFramePr>
          <p:cNvPr id="7" name="Content Placeholder 2" descr="Smartart - Contact Icon Vertical List">
            <a:extLst>
              <a:ext uri="{FF2B5EF4-FFF2-40B4-BE49-F238E27FC236}">
                <a16:creationId xmlns:a16="http://schemas.microsoft.com/office/drawing/2014/main" id="{4CB888BD-691C-46E4-B09C-D78241E6BA70}"/>
              </a:ext>
            </a:extLst>
          </p:cNvPr>
          <p:cNvGraphicFramePr>
            <a:graphicFrameLocks noGrp="1"/>
          </p:cNvGraphicFramePr>
          <p:nvPr>
            <p:ph sz="quarter" idx="10"/>
            <p:extLst>
              <p:ext uri="{D42A27DB-BD31-4B8C-83A1-F6EECF244321}">
                <p14:modId xmlns:p14="http://schemas.microsoft.com/office/powerpoint/2010/main" val="1900704727"/>
              </p:ext>
            </p:extLst>
          </p:nvPr>
        </p:nvGraphicFramePr>
        <p:xfrm>
          <a:off x="5597525" y="2794000"/>
          <a:ext cx="6072188" cy="307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94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A486-E089-4C54-A68A-60CB694A5226}"/>
              </a:ext>
            </a:extLst>
          </p:cNvPr>
          <p:cNvSpPr>
            <a:spLocks noGrp="1"/>
          </p:cNvSpPr>
          <p:nvPr>
            <p:ph type="title"/>
          </p:nvPr>
        </p:nvSpPr>
        <p:spPr>
          <a:xfrm>
            <a:off x="838200" y="2458622"/>
            <a:ext cx="4114800" cy="1940756"/>
          </a:xfrm>
        </p:spPr>
        <p:txBody>
          <a:bodyPr/>
          <a:lstStyle/>
          <a:p>
            <a:r>
              <a:rPr lang="en-US" dirty="0"/>
              <a:t>Overview</a:t>
            </a:r>
          </a:p>
        </p:txBody>
      </p:sp>
      <p:graphicFrame>
        <p:nvGraphicFramePr>
          <p:cNvPr id="3" name="Content Placeholder 2" descr="Smartart Placeholder">
            <a:extLst>
              <a:ext uri="{FF2B5EF4-FFF2-40B4-BE49-F238E27FC236}">
                <a16:creationId xmlns:a16="http://schemas.microsoft.com/office/drawing/2014/main" id="{D41CF951-56CC-434C-A55F-04ED1686AC40}"/>
              </a:ext>
            </a:extLst>
          </p:cNvPr>
          <p:cNvGraphicFramePr>
            <a:graphicFrameLocks/>
          </p:cNvGraphicFramePr>
          <p:nvPr>
            <p:extLst>
              <p:ext uri="{D42A27DB-BD31-4B8C-83A1-F6EECF244321}">
                <p14:modId xmlns:p14="http://schemas.microsoft.com/office/powerpoint/2010/main" val="412653212"/>
              </p:ext>
            </p:extLst>
          </p:nvPr>
        </p:nvGraphicFramePr>
        <p:xfrm>
          <a:off x="6382987" y="571480"/>
          <a:ext cx="5432962" cy="5734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3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erson looking at meeting board">
            <a:extLst>
              <a:ext uri="{FF2B5EF4-FFF2-40B4-BE49-F238E27FC236}">
                <a16:creationId xmlns:a16="http://schemas.microsoft.com/office/drawing/2014/main" id="{D13A979E-137C-4C64-9AF3-3E7301F4F1CC}"/>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1" y="0"/>
            <a:ext cx="12182427" cy="6858000"/>
          </a:xfrm>
        </p:spPr>
      </p:pic>
      <p:sp>
        <p:nvSpPr>
          <p:cNvPr id="3" name="Title 2">
            <a:extLst>
              <a:ext uri="{FF2B5EF4-FFF2-40B4-BE49-F238E27FC236}">
                <a16:creationId xmlns:a16="http://schemas.microsoft.com/office/drawing/2014/main" id="{A736583C-540E-4D97-A47B-2B674589F4A3}"/>
              </a:ext>
            </a:extLst>
          </p:cNvPr>
          <p:cNvSpPr>
            <a:spLocks noGrp="1"/>
          </p:cNvSpPr>
          <p:nvPr>
            <p:ph type="title"/>
          </p:nvPr>
        </p:nvSpPr>
        <p:spPr>
          <a:xfrm>
            <a:off x="1689652" y="4983093"/>
            <a:ext cx="9664148" cy="1325563"/>
          </a:xfrm>
        </p:spPr>
        <p:txBody>
          <a:bodyPr/>
          <a:lstStyle/>
          <a:p>
            <a:r>
              <a:rPr lang="en-US" dirty="0"/>
              <a:t>Your </a:t>
            </a:r>
            <a:br>
              <a:rPr lang="en-US" dirty="0"/>
            </a:br>
            <a:r>
              <a:rPr lang="en-US" dirty="0"/>
              <a:t>Name</a:t>
            </a:r>
          </a:p>
        </p:txBody>
      </p:sp>
      <p:sp>
        <p:nvSpPr>
          <p:cNvPr id="4" name="Text Placeholder 3">
            <a:extLst>
              <a:ext uri="{FF2B5EF4-FFF2-40B4-BE49-F238E27FC236}">
                <a16:creationId xmlns:a16="http://schemas.microsoft.com/office/drawing/2014/main" id="{EABFB78A-BD5E-40DD-BD85-C69E2C4A677E}"/>
              </a:ext>
            </a:extLst>
          </p:cNvPr>
          <p:cNvSpPr>
            <a:spLocks noGrp="1"/>
          </p:cNvSpPr>
          <p:nvPr>
            <p:ph type="body" sz="half" idx="2"/>
          </p:nvPr>
        </p:nvSpPr>
        <p:spPr/>
        <p:txBody>
          <a:bodyPr/>
          <a:lstStyle/>
          <a:p>
            <a:r>
              <a:rPr lang="en-US" dirty="0"/>
              <a:t>Who are you?</a:t>
            </a:r>
          </a:p>
          <a:p>
            <a:r>
              <a:rPr lang="en-US" dirty="0"/>
              <a:t>Why are you qualified to present today?</a:t>
            </a:r>
          </a:p>
        </p:txBody>
      </p:sp>
    </p:spTree>
    <p:extLst>
      <p:ext uri="{BB962C8B-B14F-4D97-AF65-F5344CB8AC3E}">
        <p14:creationId xmlns:p14="http://schemas.microsoft.com/office/powerpoint/2010/main" val="326921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Group of people playing foosball ">
            <a:extLst>
              <a:ext uri="{FF2B5EF4-FFF2-40B4-BE49-F238E27FC236}">
                <a16:creationId xmlns:a16="http://schemas.microsoft.com/office/drawing/2014/main" id="{47E1CB00-E98A-4407-8270-20517349B525}"/>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flipH="1">
            <a:off x="-1" y="0"/>
            <a:ext cx="12182427" cy="6858000"/>
          </a:xfrm>
        </p:spPr>
      </p:pic>
      <p:sp>
        <p:nvSpPr>
          <p:cNvPr id="3" name="Title 2">
            <a:extLst>
              <a:ext uri="{FF2B5EF4-FFF2-40B4-BE49-F238E27FC236}">
                <a16:creationId xmlns:a16="http://schemas.microsoft.com/office/drawing/2014/main" id="{556A7413-62D9-4B97-B4EF-FF3CC7C44B54}"/>
              </a:ext>
            </a:extLst>
          </p:cNvPr>
          <p:cNvSpPr>
            <a:spLocks noGrp="1"/>
          </p:cNvSpPr>
          <p:nvPr>
            <p:ph type="title"/>
          </p:nvPr>
        </p:nvSpPr>
        <p:spPr>
          <a:xfrm>
            <a:off x="1689652" y="4983093"/>
            <a:ext cx="9664148" cy="1325563"/>
          </a:xfrm>
        </p:spPr>
        <p:txBody>
          <a:bodyPr/>
          <a:lstStyle/>
          <a:p>
            <a:r>
              <a:rPr lang="en-US" dirty="0"/>
              <a:t>MY STORY</a:t>
            </a:r>
          </a:p>
        </p:txBody>
      </p:sp>
      <p:sp>
        <p:nvSpPr>
          <p:cNvPr id="4" name="Text Placeholder 3">
            <a:extLst>
              <a:ext uri="{FF2B5EF4-FFF2-40B4-BE49-F238E27FC236}">
                <a16:creationId xmlns:a16="http://schemas.microsoft.com/office/drawing/2014/main" id="{C1E1B6BC-CCA8-4389-B684-698A34A49642}"/>
              </a:ext>
            </a:extLst>
          </p:cNvPr>
          <p:cNvSpPr>
            <a:spLocks noGrp="1"/>
          </p:cNvSpPr>
          <p:nvPr>
            <p:ph type="body" sz="half" idx="2"/>
          </p:nvPr>
        </p:nvSpPr>
        <p:spPr>
          <a:xfrm>
            <a:off x="2158975" y="5135035"/>
            <a:ext cx="5417482" cy="1021679"/>
          </a:xfrm>
        </p:spPr>
        <p:txBody>
          <a:bodyPr/>
          <a:lstStyle/>
          <a:p>
            <a:r>
              <a:rPr lang="en-US" dirty="0"/>
              <a:t>Share something memorable </a:t>
            </a:r>
            <a:br>
              <a:rPr lang="en-US" dirty="0"/>
            </a:br>
            <a:r>
              <a:rPr lang="en-US" dirty="0"/>
              <a:t>that relates to your topic</a:t>
            </a:r>
          </a:p>
        </p:txBody>
      </p:sp>
    </p:spTree>
    <p:extLst>
      <p:ext uri="{BB962C8B-B14F-4D97-AF65-F5344CB8AC3E}">
        <p14:creationId xmlns:p14="http://schemas.microsoft.com/office/powerpoint/2010/main" val="246156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Woman looking at a computer screen">
            <a:extLst>
              <a:ext uri="{FF2B5EF4-FFF2-40B4-BE49-F238E27FC236}">
                <a16:creationId xmlns:a16="http://schemas.microsoft.com/office/drawing/2014/main" id="{E2533DB1-3AF4-4E61-8A96-B36B0BC09D18}"/>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p:blipFill>
        <p:spPr/>
      </p:pic>
      <p:sp>
        <p:nvSpPr>
          <p:cNvPr id="14" name="Title 13">
            <a:extLst>
              <a:ext uri="{FF2B5EF4-FFF2-40B4-BE49-F238E27FC236}">
                <a16:creationId xmlns:a16="http://schemas.microsoft.com/office/drawing/2014/main" id="{E1B9BBD9-CD15-4808-B5E0-85F1C84FED9D}"/>
              </a:ext>
            </a:extLst>
          </p:cNvPr>
          <p:cNvSpPr>
            <a:spLocks noGrp="1"/>
          </p:cNvSpPr>
          <p:nvPr>
            <p:ph type="ctrTitle"/>
          </p:nvPr>
        </p:nvSpPr>
        <p:spPr/>
        <p:txBody>
          <a:bodyPr/>
          <a:lstStyle/>
          <a:p>
            <a:r>
              <a:rPr lang="en-US" dirty="0"/>
              <a:t>A DEFINITION</a:t>
            </a:r>
          </a:p>
        </p:txBody>
      </p:sp>
      <p:graphicFrame>
        <p:nvGraphicFramePr>
          <p:cNvPr id="6" name="Content Placeholder 2" descr="Smartart Placeholder">
            <a:extLst>
              <a:ext uri="{FF2B5EF4-FFF2-40B4-BE49-F238E27FC236}">
                <a16:creationId xmlns:a16="http://schemas.microsoft.com/office/drawing/2014/main" id="{D2B124A2-6708-483A-9A79-C51B2D4BB86C}"/>
              </a:ext>
            </a:extLst>
          </p:cNvPr>
          <p:cNvGraphicFramePr>
            <a:graphicFrameLocks noGrp="1"/>
          </p:cNvGraphicFramePr>
          <p:nvPr>
            <p:ph sz="quarter" idx="10"/>
            <p:extLst>
              <p:ext uri="{D42A27DB-BD31-4B8C-83A1-F6EECF244321}">
                <p14:modId xmlns:p14="http://schemas.microsoft.com/office/powerpoint/2010/main" val="3204621473"/>
              </p:ext>
            </p:extLst>
          </p:nvPr>
        </p:nvGraphicFramePr>
        <p:xfrm>
          <a:off x="5597525" y="2794000"/>
          <a:ext cx="6072188" cy="307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026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1947-601B-4582-BB9D-396DECE1CCC7}"/>
              </a:ext>
            </a:extLst>
          </p:cNvPr>
          <p:cNvSpPr>
            <a:spLocks noGrp="1"/>
          </p:cNvSpPr>
          <p:nvPr>
            <p:ph type="title"/>
          </p:nvPr>
        </p:nvSpPr>
        <p:spPr/>
        <p:txBody>
          <a:bodyPr>
            <a:normAutofit fontScale="90000"/>
          </a:bodyPr>
          <a:lstStyle/>
          <a:p>
            <a:r>
              <a:rPr lang="en-US" dirty="0"/>
              <a:t>“If you can film an idea in your mind, follow that film idea shot for shot, scene for scene, that idea is worth making.”</a:t>
            </a:r>
            <a:br>
              <a:rPr lang="en-US" dirty="0"/>
            </a:br>
            <a:br>
              <a:rPr lang="en-US" dirty="0"/>
            </a:br>
            <a:r>
              <a:rPr lang="en-US" sz="2000" i="0" dirty="0"/>
              <a:t>- CRAIG MAPP</a:t>
            </a:r>
          </a:p>
        </p:txBody>
      </p:sp>
    </p:spTree>
    <p:extLst>
      <p:ext uri="{BB962C8B-B14F-4D97-AF65-F5344CB8AC3E}">
        <p14:creationId xmlns:p14="http://schemas.microsoft.com/office/powerpoint/2010/main" val="3010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B378-F5D9-471C-8AE6-06F92B166ED2}"/>
              </a:ext>
            </a:extLst>
          </p:cNvPr>
          <p:cNvSpPr>
            <a:spLocks noGrp="1"/>
          </p:cNvSpPr>
          <p:nvPr>
            <p:ph type="title"/>
          </p:nvPr>
        </p:nvSpPr>
        <p:spPr/>
        <p:txBody>
          <a:bodyPr/>
          <a:lstStyle/>
          <a:p>
            <a:r>
              <a:rPr lang="en-US" dirty="0"/>
              <a:t>Hypothesis</a:t>
            </a:r>
          </a:p>
        </p:txBody>
      </p:sp>
      <p:graphicFrame>
        <p:nvGraphicFramePr>
          <p:cNvPr id="6" name="Content Placeholder 5" descr="Smartart Placeholder">
            <a:extLst>
              <a:ext uri="{FF2B5EF4-FFF2-40B4-BE49-F238E27FC236}">
                <a16:creationId xmlns:a16="http://schemas.microsoft.com/office/drawing/2014/main" id="{71BBD2E8-0F6E-4AC4-B80B-43F81FA00F61}"/>
              </a:ext>
            </a:extLst>
          </p:cNvPr>
          <p:cNvGraphicFramePr>
            <a:graphicFrameLocks noGrp="1"/>
          </p:cNvGraphicFramePr>
          <p:nvPr>
            <p:ph idx="1"/>
            <p:extLst>
              <p:ext uri="{D42A27DB-BD31-4B8C-83A1-F6EECF244321}">
                <p14:modId xmlns:p14="http://schemas.microsoft.com/office/powerpoint/2010/main" val="409573586"/>
              </p:ext>
            </p:extLst>
          </p:nvPr>
        </p:nvGraphicFramePr>
        <p:xfrm>
          <a:off x="838200" y="1825625"/>
          <a:ext cx="10515600" cy="3770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305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7F9F-0819-4DFE-A336-E485CFCE8E2D}"/>
              </a:ext>
            </a:extLst>
          </p:cNvPr>
          <p:cNvSpPr>
            <a:spLocks noGrp="1"/>
          </p:cNvSpPr>
          <p:nvPr>
            <p:ph type="title"/>
          </p:nvPr>
        </p:nvSpPr>
        <p:spPr/>
        <p:txBody>
          <a:bodyPr>
            <a:normAutofit/>
          </a:bodyPr>
          <a:lstStyle/>
          <a:p>
            <a:r>
              <a:rPr lang="en-US" dirty="0"/>
              <a:t>Quantify “X”</a:t>
            </a:r>
            <a:br>
              <a:rPr lang="en-US" dirty="0"/>
            </a:br>
            <a:r>
              <a:rPr lang="en-US" sz="2800" dirty="0"/>
              <a:t>47.2 Billion</a:t>
            </a:r>
            <a:endParaRPr lang="en-US" dirty="0"/>
          </a:p>
        </p:txBody>
      </p:sp>
      <p:graphicFrame>
        <p:nvGraphicFramePr>
          <p:cNvPr id="3" name="Chart 2" descr="Donut Pie Chart Placeholder">
            <a:extLst>
              <a:ext uri="{FF2B5EF4-FFF2-40B4-BE49-F238E27FC236}">
                <a16:creationId xmlns:a16="http://schemas.microsoft.com/office/drawing/2014/main" id="{7A8C9BB6-5FA0-4059-BA28-78032B2C0D18}"/>
              </a:ext>
            </a:extLst>
          </p:cNvPr>
          <p:cNvGraphicFramePr/>
          <p:nvPr>
            <p:extLst>
              <p:ext uri="{D42A27DB-BD31-4B8C-83A1-F6EECF244321}">
                <p14:modId xmlns:p14="http://schemas.microsoft.com/office/powerpoint/2010/main" val="2178981682"/>
              </p:ext>
            </p:extLst>
          </p:nvPr>
        </p:nvGraphicFramePr>
        <p:xfrm>
          <a:off x="838200" y="1093304"/>
          <a:ext cx="5433917" cy="48304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693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F208-55F1-4D9F-8E12-96313B478BBA}"/>
              </a:ext>
            </a:extLst>
          </p:cNvPr>
          <p:cNvSpPr>
            <a:spLocks noGrp="1"/>
          </p:cNvSpPr>
          <p:nvPr>
            <p:ph type="title"/>
          </p:nvPr>
        </p:nvSpPr>
        <p:spPr/>
        <p:txBody>
          <a:bodyPr/>
          <a:lstStyle/>
          <a:p>
            <a:r>
              <a:rPr lang="en-US" dirty="0"/>
              <a:t>Elements of Your Subject</a:t>
            </a:r>
          </a:p>
        </p:txBody>
      </p:sp>
      <p:graphicFrame>
        <p:nvGraphicFramePr>
          <p:cNvPr id="4" name="Content Placeholder 2" descr="SmartArt - 4 x Icons">
            <a:extLst>
              <a:ext uri="{FF2B5EF4-FFF2-40B4-BE49-F238E27FC236}">
                <a16:creationId xmlns:a16="http://schemas.microsoft.com/office/drawing/2014/main" id="{C5568BB8-2051-4049-83A4-F293C6AAA3EB}"/>
              </a:ext>
            </a:extLst>
          </p:cNvPr>
          <p:cNvGraphicFramePr>
            <a:graphicFrameLocks/>
          </p:cNvGraphicFramePr>
          <p:nvPr>
            <p:extLst>
              <p:ext uri="{D42A27DB-BD31-4B8C-83A1-F6EECF244321}">
                <p14:modId xmlns:p14="http://schemas.microsoft.com/office/powerpoint/2010/main" val="2649504615"/>
              </p:ext>
            </p:extLst>
          </p:nvPr>
        </p:nvGraphicFramePr>
        <p:xfrm>
          <a:off x="6281530" y="705678"/>
          <a:ext cx="5257800" cy="5685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984634"/>
      </p:ext>
    </p:extLst>
  </p:cSld>
  <p:clrMapOvr>
    <a:masterClrMapping/>
  </p:clrMapOvr>
</p:sld>
</file>

<file path=ppt/theme/theme1.xml><?xml version="1.0" encoding="utf-8"?>
<a:theme xmlns:a="http://schemas.openxmlformats.org/drawingml/2006/main" name="Office Theme">
  <a:themeElements>
    <a:clrScheme name="MS-Theme-Flower">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MS-Theme-Flow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RENCE PRESENTATION" id="{0704AB8F-6471-43EE-9160-5DF446F75248}" vid="{E114BEE9-A6F0-43F7-90DC-D109E9E024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conference presentation</Template>
  <TotalTime>0</TotalTime>
  <Words>385</Words>
  <Application>Microsoft Office PowerPoint</Application>
  <PresentationFormat>Widescreen</PresentationFormat>
  <Paragraphs>92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Garamond</vt:lpstr>
      <vt:lpstr>Wingdings</vt:lpstr>
      <vt:lpstr>Office Theme</vt:lpstr>
      <vt:lpstr>CONFERENCE PRESENTATION</vt:lpstr>
      <vt:lpstr>Overview</vt:lpstr>
      <vt:lpstr>Your  Name</vt:lpstr>
      <vt:lpstr>MY STORY</vt:lpstr>
      <vt:lpstr>A DEFINITION</vt:lpstr>
      <vt:lpstr>“If you can film an idea in your mind, follow that film idea shot for shot, scene for scene, that idea is worth making.”  - CRAIG MAPP</vt:lpstr>
      <vt:lpstr>Hypothesis</vt:lpstr>
      <vt:lpstr>Quantify “X” 47.2 Billion</vt:lpstr>
      <vt:lpstr>Elements of Your Subject</vt:lpstr>
      <vt:lpstr>Making Great “X”</vt:lpstr>
      <vt:lpstr>Comparing “X” to “Y”</vt:lpstr>
      <vt:lpstr>history</vt:lpstr>
      <vt:lpstr>Trends in “X”</vt:lpstr>
      <vt:lpstr>Key Takeaways</vt:lpstr>
      <vt:lpstr>Tips for “X”</vt:lpstr>
      <vt:lpstr>Call to 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Mohamed</dc:creator>
  <cp:lastModifiedBy>Mohamed</cp:lastModifiedBy>
  <cp:revision>1</cp:revision>
  <dcterms:created xsi:type="dcterms:W3CDTF">2021-03-05T19:41:18Z</dcterms:created>
  <dcterms:modified xsi:type="dcterms:W3CDTF">2021-03-05T19:41:26Z</dcterms:modified>
</cp:coreProperties>
</file>