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9"/>
  </p:notesMasterIdLst>
  <p:handoutMasterIdLst>
    <p:handoutMasterId r:id="rId20"/>
  </p:handoutMasterIdLst>
  <p:sldIdLst>
    <p:sldId id="2549" r:id="rId2"/>
    <p:sldId id="2552" r:id="rId3"/>
    <p:sldId id="2553" r:id="rId4"/>
    <p:sldId id="2554" r:id="rId5"/>
    <p:sldId id="2548" r:id="rId6"/>
    <p:sldId id="2558" r:id="rId7"/>
    <p:sldId id="2537" r:id="rId8"/>
    <p:sldId id="2555" r:id="rId9"/>
    <p:sldId id="2538" r:id="rId10"/>
    <p:sldId id="2551" r:id="rId11"/>
    <p:sldId id="2556" r:id="rId12"/>
    <p:sldId id="2559" r:id="rId13"/>
    <p:sldId id="270" r:id="rId14"/>
    <p:sldId id="2547" r:id="rId15"/>
    <p:sldId id="271" r:id="rId16"/>
    <p:sldId id="272" r:id="rId17"/>
    <p:sldId id="25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99-3D45-9C20-FDB4392B70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99-3D45-9C20-FDB4392B70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799-3D45-9C20-FDB4392B70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799-3D45-9C20-FDB4392B70A7}"/>
              </c:ext>
            </c:extLst>
          </c:dPt>
          <c:dLbls>
            <c:dLbl>
              <c:idx val="0"/>
              <c:layout>
                <c:manualLayout>
                  <c:x val="9.2629539280486076E-2"/>
                  <c:y val="0.111145927449219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99-3D45-9C20-FDB4392B70A7}"/>
                </c:ext>
              </c:extLst>
            </c:dLbl>
            <c:dLbl>
              <c:idx val="1"/>
              <c:layout>
                <c:manualLayout>
                  <c:x val="-0.12350605237398143"/>
                  <c:y val="9.423241675042563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99-3D45-9C20-FDB4392B70A7}"/>
                </c:ext>
              </c:extLst>
            </c:dLbl>
            <c:dLbl>
              <c:idx val="2"/>
              <c:layout>
                <c:manualLayout>
                  <c:x val="-0.12350605237398145"/>
                  <c:y val="-7.731890605163134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799-3D45-9C20-FDB4392B70A7}"/>
                </c:ext>
              </c:extLst>
            </c:dLbl>
            <c:dLbl>
              <c:idx val="3"/>
              <c:layout>
                <c:manualLayout>
                  <c:x val="-5.789346205030383E-2"/>
                  <c:y val="-0.1111459274492200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799-3D45-9C20-FDB4392B70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99-3D45-9C20-FDB4392B70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89-034F-99CC-2930532317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89-034F-99CC-2930532317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89-034F-99CC-293053231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2245599"/>
        <c:axId val="128393503"/>
      </c:lineChart>
      <c:catAx>
        <c:axId val="202245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93503"/>
        <c:crosses val="autoZero"/>
        <c:auto val="1"/>
        <c:lblAlgn val="ctr"/>
        <c:lblOffset val="100"/>
        <c:noMultiLvlLbl val="0"/>
      </c:catAx>
      <c:valAx>
        <c:axId val="12839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45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4A9FD8-F785-44C2-9FDE-4644D2939FC9}">
      <dgm:prSet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What do you believe to be true about your subject?</a:t>
          </a:r>
        </a:p>
      </dgm:t>
    </dgm:pt>
    <dgm:pt modelId="{3811FAB2-DEC4-40CD-B436-1EA2FF424EC6}" type="par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8DB0DD-496D-48FB-8B5A-ACAA73AC9B72}">
      <dgm:prSet/>
      <dgm:spPr/>
      <dgm:t>
        <a:bodyPr/>
        <a:lstStyle/>
        <a:p>
          <a:r>
            <a:rPr lang="en-US" noProof="0" dirty="0">
              <a:solidFill>
                <a:schemeClr val="tx1"/>
              </a:solidFill>
            </a:rPr>
            <a:t>What are you going to try to convince your audience of?</a:t>
          </a:r>
        </a:p>
      </dgm:t>
    </dgm:pt>
    <dgm:pt modelId="{9A45E2A2-9212-4296-A561-44FEB6723FA9}" type="par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>
        <dgm:presLayoutVars>
          <dgm:chMax val="0"/>
          <dgm:chPref val="0"/>
        </dgm:presLayoutVars>
      </dgm:prSet>
      <dgm:spPr/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EA3051-5518-4A68-9136-046CAA7BA59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E90AE3-4EFE-423C-815C-68AB5448380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/>
            <a:t>Cat</a:t>
          </a:r>
        </a:p>
      </dgm:t>
    </dgm:pt>
    <dgm:pt modelId="{41D92FFC-2A03-43B5-AD1E-1CCAB508BEDB}" type="parTrans" cxnId="{323BDA44-20D3-459D-ADA7-2B127C61C413}">
      <dgm:prSet/>
      <dgm:spPr/>
      <dgm:t>
        <a:bodyPr/>
        <a:lstStyle/>
        <a:p>
          <a:endParaRPr lang="en-US" sz="1800" dirty="0"/>
        </a:p>
      </dgm:t>
    </dgm:pt>
    <dgm:pt modelId="{5EED4C3B-3262-4298-8922-070C75285238}" type="sibTrans" cxnId="{323BDA44-20D3-459D-ADA7-2B127C61C413}">
      <dgm:prSet/>
      <dgm:spPr/>
      <dgm:t>
        <a:bodyPr/>
        <a:lstStyle/>
        <a:p>
          <a:endParaRPr lang="en-US" sz="1800" dirty="0"/>
        </a:p>
      </dgm:t>
    </dgm:pt>
    <dgm:pt modelId="{C6F41633-0FF0-486A-B30E-1ED0E1D05A8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/>
            <a:t>Dog</a:t>
          </a:r>
        </a:p>
      </dgm:t>
    </dgm:pt>
    <dgm:pt modelId="{8CFF2197-1A2B-4DB8-BB31-03AF3BE2A35D}" type="parTrans" cxnId="{6DD35841-89A1-4549-85C7-92BF0106B3BF}">
      <dgm:prSet/>
      <dgm:spPr/>
      <dgm:t>
        <a:bodyPr/>
        <a:lstStyle/>
        <a:p>
          <a:endParaRPr lang="en-US" sz="1800" dirty="0"/>
        </a:p>
      </dgm:t>
    </dgm:pt>
    <dgm:pt modelId="{5BC5CE78-D653-4B24-A128-6A4D23EB6487}" type="sibTrans" cxnId="{6DD35841-89A1-4549-85C7-92BF0106B3BF}">
      <dgm:prSet/>
      <dgm:spPr/>
      <dgm:t>
        <a:bodyPr/>
        <a:lstStyle/>
        <a:p>
          <a:endParaRPr lang="en-US" sz="1800" dirty="0"/>
        </a:p>
      </dgm:t>
    </dgm:pt>
    <dgm:pt modelId="{B71CA56F-3FE0-4E91-A288-148D1A21953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/>
            <a:t>Mouse</a:t>
          </a:r>
        </a:p>
      </dgm:t>
    </dgm:pt>
    <dgm:pt modelId="{F2CF152A-3C10-4163-A2A0-FCFEDA46A576}" type="parTrans" cxnId="{93986B1C-4F60-4F52-8B62-DB7BDCD7F3BA}">
      <dgm:prSet/>
      <dgm:spPr/>
      <dgm:t>
        <a:bodyPr/>
        <a:lstStyle/>
        <a:p>
          <a:endParaRPr lang="en-US" sz="1800" dirty="0"/>
        </a:p>
      </dgm:t>
    </dgm:pt>
    <dgm:pt modelId="{3551302F-D8DD-4233-8F96-BB798392283B}" type="sibTrans" cxnId="{93986B1C-4F60-4F52-8B62-DB7BDCD7F3BA}">
      <dgm:prSet/>
      <dgm:spPr/>
      <dgm:t>
        <a:bodyPr/>
        <a:lstStyle/>
        <a:p>
          <a:endParaRPr lang="en-US" sz="1800" dirty="0"/>
        </a:p>
      </dgm:t>
    </dgm:pt>
    <dgm:pt modelId="{40445AAF-79D1-46B9-8D2F-1FE4E740F5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cap="none" dirty="0"/>
            <a:t>Gorilla</a:t>
          </a:r>
        </a:p>
      </dgm:t>
    </dgm:pt>
    <dgm:pt modelId="{F4ED57A5-1437-4DDA-B79A-D8002E297C07}" type="parTrans" cxnId="{A804C30D-F5A2-425F-A93C-8ECFDAC90404}">
      <dgm:prSet/>
      <dgm:spPr/>
      <dgm:t>
        <a:bodyPr/>
        <a:lstStyle/>
        <a:p>
          <a:endParaRPr lang="en-US" sz="1800" dirty="0"/>
        </a:p>
      </dgm:t>
    </dgm:pt>
    <dgm:pt modelId="{54582B31-660E-455B-967C-39B58B2EE975}" type="sibTrans" cxnId="{A804C30D-F5A2-425F-A93C-8ECFDAC90404}">
      <dgm:prSet/>
      <dgm:spPr/>
      <dgm:t>
        <a:bodyPr/>
        <a:lstStyle/>
        <a:p>
          <a:endParaRPr lang="en-US" sz="1800" dirty="0"/>
        </a:p>
      </dgm:t>
    </dgm:pt>
    <dgm:pt modelId="{C2FDEC8C-E2B9-4774-8D9D-AED7D6C0D55B}" type="pres">
      <dgm:prSet presAssocID="{F4EA3051-5518-4A68-9136-046CAA7BA59D}" presName="root" presStyleCnt="0">
        <dgm:presLayoutVars>
          <dgm:dir/>
          <dgm:resizeHandles val="exact"/>
        </dgm:presLayoutVars>
      </dgm:prSet>
      <dgm:spPr/>
    </dgm:pt>
    <dgm:pt modelId="{D9AA7755-65D4-4A4F-B074-F7F866931976}" type="pres">
      <dgm:prSet presAssocID="{18E90AE3-4EFE-423C-815C-68AB5448380C}" presName="compNode" presStyleCnt="0"/>
      <dgm:spPr/>
    </dgm:pt>
    <dgm:pt modelId="{2FD584AC-334C-4D98-9E88-D4EE344FF90D}" type="pres">
      <dgm:prSet presAssocID="{18E90AE3-4EFE-423C-815C-68AB5448380C}" presName="iconBgRect" presStyleLbl="bgShp" presStyleIdx="0" presStyleCnt="4"/>
      <dgm:spPr>
        <a:xfrm>
          <a:off x="600792" y="596391"/>
          <a:ext cx="1449891" cy="1449891"/>
        </a:xfrm>
        <a:prstGeom prst="rect">
          <a:avLst/>
        </a:prstGeom>
        <a:noFill/>
        <a:ln>
          <a:solidFill>
            <a:schemeClr val="accent1"/>
          </a:solidFill>
          <a:prstDash val="sysDash"/>
        </a:ln>
      </dgm:spPr>
    </dgm:pt>
    <dgm:pt modelId="{2E004ED0-9912-4313-AFA2-7904C1513343}" type="pres">
      <dgm:prSet presAssocID="{18E90AE3-4EFE-423C-815C-68AB544838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"/>
        </a:ext>
      </dgm:extLst>
    </dgm:pt>
    <dgm:pt modelId="{C7850D4C-BD15-4810-8DA4-9F6899FBDB2F}" type="pres">
      <dgm:prSet presAssocID="{18E90AE3-4EFE-423C-815C-68AB5448380C}" presName="spaceRect" presStyleCnt="0"/>
      <dgm:spPr/>
    </dgm:pt>
    <dgm:pt modelId="{97947764-D5E2-4B83-8EAA-EA54408B4F84}" type="pres">
      <dgm:prSet presAssocID="{18E90AE3-4EFE-423C-815C-68AB5448380C}" presName="textRect" presStyleLbl="revTx" presStyleIdx="0" presStyleCnt="4">
        <dgm:presLayoutVars>
          <dgm:chMax val="1"/>
          <dgm:chPref val="1"/>
        </dgm:presLayoutVars>
      </dgm:prSet>
      <dgm:spPr/>
    </dgm:pt>
    <dgm:pt modelId="{2818E4B9-6416-4482-9782-ECF7FF702856}" type="pres">
      <dgm:prSet presAssocID="{5EED4C3B-3262-4298-8922-070C75285238}" presName="sibTrans" presStyleCnt="0"/>
      <dgm:spPr/>
    </dgm:pt>
    <dgm:pt modelId="{5D2065B8-BF24-455A-8EE1-5E67BE48B81B}" type="pres">
      <dgm:prSet presAssocID="{C6F41633-0FF0-486A-B30E-1ED0E1D05A80}" presName="compNode" presStyleCnt="0"/>
      <dgm:spPr/>
    </dgm:pt>
    <dgm:pt modelId="{D24D21FC-62C1-4CB3-8209-8661C3C79008}" type="pres">
      <dgm:prSet presAssocID="{C6F41633-0FF0-486A-B30E-1ED0E1D05A80}" presName="iconBgRect" presStyleLbl="bgShp" presStyleIdx="1" presStyleCnt="4"/>
      <dgm:spPr>
        <a:xfrm>
          <a:off x="3393616" y="596391"/>
          <a:ext cx="1449891" cy="1449891"/>
        </a:xfrm>
        <a:prstGeom prst="rect">
          <a:avLst/>
        </a:prstGeom>
        <a:noFill/>
        <a:ln>
          <a:solidFill>
            <a:schemeClr val="accent1"/>
          </a:solidFill>
          <a:prstDash val="sysDash"/>
        </a:ln>
      </dgm:spPr>
    </dgm:pt>
    <dgm:pt modelId="{E1CCDF7A-EBE7-495D-AEE1-FE9FEEA33C81}" type="pres">
      <dgm:prSet presAssocID="{C6F41633-0FF0-486A-B30E-1ED0E1D05A8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AFF203E1-34B6-48E2-B5D4-C37BA4CDBE3D}" type="pres">
      <dgm:prSet presAssocID="{C6F41633-0FF0-486A-B30E-1ED0E1D05A80}" presName="spaceRect" presStyleCnt="0"/>
      <dgm:spPr/>
    </dgm:pt>
    <dgm:pt modelId="{1B26A24F-F4FA-4000-B231-980697CE6BC5}" type="pres">
      <dgm:prSet presAssocID="{C6F41633-0FF0-486A-B30E-1ED0E1D05A80}" presName="textRect" presStyleLbl="revTx" presStyleIdx="1" presStyleCnt="4">
        <dgm:presLayoutVars>
          <dgm:chMax val="1"/>
          <dgm:chPref val="1"/>
        </dgm:presLayoutVars>
      </dgm:prSet>
      <dgm:spPr/>
    </dgm:pt>
    <dgm:pt modelId="{51C87337-A8F2-49D7-9000-D0F5AEC2A3E0}" type="pres">
      <dgm:prSet presAssocID="{5BC5CE78-D653-4B24-A128-6A4D23EB6487}" presName="sibTrans" presStyleCnt="0"/>
      <dgm:spPr/>
    </dgm:pt>
    <dgm:pt modelId="{8CE0322A-4FD6-41C9-8DFD-125E5558BCB9}" type="pres">
      <dgm:prSet presAssocID="{B71CA56F-3FE0-4E91-A288-148D1A219531}" presName="compNode" presStyleCnt="0"/>
      <dgm:spPr/>
    </dgm:pt>
    <dgm:pt modelId="{150E4B2C-C413-4BF2-BE44-61CABB4D422E}" type="pres">
      <dgm:prSet presAssocID="{B71CA56F-3FE0-4E91-A288-148D1A219531}" presName="iconBgRect" presStyleLbl="bgShp" presStyleIdx="2" presStyleCnt="4"/>
      <dgm:spPr>
        <a:xfrm>
          <a:off x="6186441" y="596391"/>
          <a:ext cx="1449891" cy="1449891"/>
        </a:xfrm>
        <a:prstGeom prst="rect">
          <a:avLst/>
        </a:prstGeom>
        <a:noFill/>
        <a:ln>
          <a:solidFill>
            <a:schemeClr val="accent1"/>
          </a:solidFill>
          <a:prstDash val="sysDash"/>
        </a:ln>
      </dgm:spPr>
    </dgm:pt>
    <dgm:pt modelId="{338E22CF-4E7D-49DB-8D62-BFBE95644B7C}" type="pres">
      <dgm:prSet presAssocID="{B71CA56F-3FE0-4E91-A288-148D1A2195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A4134F78-74E5-417C-9450-B5A5408E0982}" type="pres">
      <dgm:prSet presAssocID="{B71CA56F-3FE0-4E91-A288-148D1A219531}" presName="spaceRect" presStyleCnt="0"/>
      <dgm:spPr/>
    </dgm:pt>
    <dgm:pt modelId="{4E04CA18-7F92-4C8F-B31C-B8DC9BFFC00B}" type="pres">
      <dgm:prSet presAssocID="{B71CA56F-3FE0-4E91-A288-148D1A219531}" presName="textRect" presStyleLbl="revTx" presStyleIdx="2" presStyleCnt="4">
        <dgm:presLayoutVars>
          <dgm:chMax val="1"/>
          <dgm:chPref val="1"/>
        </dgm:presLayoutVars>
      </dgm:prSet>
      <dgm:spPr/>
    </dgm:pt>
    <dgm:pt modelId="{6A22E40D-3490-43F6-BFBB-88887609320F}" type="pres">
      <dgm:prSet presAssocID="{3551302F-D8DD-4233-8F96-BB798392283B}" presName="sibTrans" presStyleCnt="0"/>
      <dgm:spPr/>
    </dgm:pt>
    <dgm:pt modelId="{862E03AE-4DC1-45B4-ACA6-12DC9646DF09}" type="pres">
      <dgm:prSet presAssocID="{40445AAF-79D1-46B9-8D2F-1FE4E740F550}" presName="compNode" presStyleCnt="0"/>
      <dgm:spPr/>
    </dgm:pt>
    <dgm:pt modelId="{FB9B0F2E-A209-4355-A025-0CC7EDD3BBA7}" type="pres">
      <dgm:prSet presAssocID="{40445AAF-79D1-46B9-8D2F-1FE4E740F550}" presName="iconBgRect" presStyleLbl="bgShp" presStyleIdx="3" presStyleCnt="4"/>
      <dgm:spPr>
        <a:xfrm>
          <a:off x="8979265" y="596391"/>
          <a:ext cx="1449891" cy="1449891"/>
        </a:xfrm>
        <a:prstGeom prst="rect">
          <a:avLst/>
        </a:prstGeom>
        <a:noFill/>
        <a:ln>
          <a:solidFill>
            <a:schemeClr val="accent1"/>
          </a:solidFill>
          <a:prstDash val="sysDash"/>
        </a:ln>
      </dgm:spPr>
    </dgm:pt>
    <dgm:pt modelId="{65ED3257-C9EC-49C5-B86D-6D93DABEBEEB}" type="pres">
      <dgm:prSet presAssocID="{40445AAF-79D1-46B9-8D2F-1FE4E740F5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rilla"/>
        </a:ext>
      </dgm:extLst>
    </dgm:pt>
    <dgm:pt modelId="{70DBFBC5-BFFA-4A86-92C2-38A37C3BA021}" type="pres">
      <dgm:prSet presAssocID="{40445AAF-79D1-46B9-8D2F-1FE4E740F550}" presName="spaceRect" presStyleCnt="0"/>
      <dgm:spPr/>
    </dgm:pt>
    <dgm:pt modelId="{164D16BE-1508-46AB-8E58-77F8E5A2FFCC}" type="pres">
      <dgm:prSet presAssocID="{40445AAF-79D1-46B9-8D2F-1FE4E740F5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804C30D-F5A2-425F-A93C-8ECFDAC90404}" srcId="{F4EA3051-5518-4A68-9136-046CAA7BA59D}" destId="{40445AAF-79D1-46B9-8D2F-1FE4E740F550}" srcOrd="3" destOrd="0" parTransId="{F4ED57A5-1437-4DDA-B79A-D8002E297C07}" sibTransId="{54582B31-660E-455B-967C-39B58B2EE975}"/>
    <dgm:cxn modelId="{ED5CD013-ABA2-4128-B969-D31919360899}" type="presOf" srcId="{C6F41633-0FF0-486A-B30E-1ED0E1D05A80}" destId="{1B26A24F-F4FA-4000-B231-980697CE6BC5}" srcOrd="0" destOrd="0" presId="urn:microsoft.com/office/officeart/2018/5/layout/IconCircleLabelList"/>
    <dgm:cxn modelId="{93986B1C-4F60-4F52-8B62-DB7BDCD7F3BA}" srcId="{F4EA3051-5518-4A68-9136-046CAA7BA59D}" destId="{B71CA56F-3FE0-4E91-A288-148D1A219531}" srcOrd="2" destOrd="0" parTransId="{F2CF152A-3C10-4163-A2A0-FCFEDA46A576}" sibTransId="{3551302F-D8DD-4233-8F96-BB798392283B}"/>
    <dgm:cxn modelId="{BE61335E-86AF-4FDD-B430-CAE022F5CB6D}" type="presOf" srcId="{B71CA56F-3FE0-4E91-A288-148D1A219531}" destId="{4E04CA18-7F92-4C8F-B31C-B8DC9BFFC00B}" srcOrd="0" destOrd="0" presId="urn:microsoft.com/office/officeart/2018/5/layout/IconCircleLabelList"/>
    <dgm:cxn modelId="{6DD35841-89A1-4549-85C7-92BF0106B3BF}" srcId="{F4EA3051-5518-4A68-9136-046CAA7BA59D}" destId="{C6F41633-0FF0-486A-B30E-1ED0E1D05A80}" srcOrd="1" destOrd="0" parTransId="{8CFF2197-1A2B-4DB8-BB31-03AF3BE2A35D}" sibTransId="{5BC5CE78-D653-4B24-A128-6A4D23EB6487}"/>
    <dgm:cxn modelId="{323BDA44-20D3-459D-ADA7-2B127C61C413}" srcId="{F4EA3051-5518-4A68-9136-046CAA7BA59D}" destId="{18E90AE3-4EFE-423C-815C-68AB5448380C}" srcOrd="0" destOrd="0" parTransId="{41D92FFC-2A03-43B5-AD1E-1CCAB508BEDB}" sibTransId="{5EED4C3B-3262-4298-8922-070C75285238}"/>
    <dgm:cxn modelId="{678EE49E-C1B3-48E5-9BF4-3D66C242F898}" type="presOf" srcId="{F4EA3051-5518-4A68-9136-046CAA7BA59D}" destId="{C2FDEC8C-E2B9-4774-8D9D-AED7D6C0D55B}" srcOrd="0" destOrd="0" presId="urn:microsoft.com/office/officeart/2018/5/layout/IconCircleLabelList"/>
    <dgm:cxn modelId="{CE2E9DA1-00CD-45F6-BE4B-725DFF9F7499}" type="presOf" srcId="{18E90AE3-4EFE-423C-815C-68AB5448380C}" destId="{97947764-D5E2-4B83-8EAA-EA54408B4F84}" srcOrd="0" destOrd="0" presId="urn:microsoft.com/office/officeart/2018/5/layout/IconCircleLabelList"/>
    <dgm:cxn modelId="{B9FA53C7-66C5-428F-840B-EF9F8F2411C0}" type="presOf" srcId="{40445AAF-79D1-46B9-8D2F-1FE4E740F550}" destId="{164D16BE-1508-46AB-8E58-77F8E5A2FFCC}" srcOrd="0" destOrd="0" presId="urn:microsoft.com/office/officeart/2018/5/layout/IconCircleLabelList"/>
    <dgm:cxn modelId="{7CD23EFF-0709-434F-B936-428F2BEE653B}" type="presParOf" srcId="{C2FDEC8C-E2B9-4774-8D9D-AED7D6C0D55B}" destId="{D9AA7755-65D4-4A4F-B074-F7F866931976}" srcOrd="0" destOrd="0" presId="urn:microsoft.com/office/officeart/2018/5/layout/IconCircleLabelList"/>
    <dgm:cxn modelId="{60D2E67F-9267-439F-A5BA-E56190FB6334}" type="presParOf" srcId="{D9AA7755-65D4-4A4F-B074-F7F866931976}" destId="{2FD584AC-334C-4D98-9E88-D4EE344FF90D}" srcOrd="0" destOrd="0" presId="urn:microsoft.com/office/officeart/2018/5/layout/IconCircleLabelList"/>
    <dgm:cxn modelId="{451F9147-B09A-4BE8-8151-A6F91E29F7C0}" type="presParOf" srcId="{D9AA7755-65D4-4A4F-B074-F7F866931976}" destId="{2E004ED0-9912-4313-AFA2-7904C1513343}" srcOrd="1" destOrd="0" presId="urn:microsoft.com/office/officeart/2018/5/layout/IconCircleLabelList"/>
    <dgm:cxn modelId="{A6E089D1-8ED8-428A-A821-6BA8CD06E65A}" type="presParOf" srcId="{D9AA7755-65D4-4A4F-B074-F7F866931976}" destId="{C7850D4C-BD15-4810-8DA4-9F6899FBDB2F}" srcOrd="2" destOrd="0" presId="urn:microsoft.com/office/officeart/2018/5/layout/IconCircleLabelList"/>
    <dgm:cxn modelId="{6DB1C8E9-7869-411A-9BBE-BC39645DD890}" type="presParOf" srcId="{D9AA7755-65D4-4A4F-B074-F7F866931976}" destId="{97947764-D5E2-4B83-8EAA-EA54408B4F84}" srcOrd="3" destOrd="0" presId="urn:microsoft.com/office/officeart/2018/5/layout/IconCircleLabelList"/>
    <dgm:cxn modelId="{BA92E5F3-BC3E-4F1E-8A0B-F71FED949A0A}" type="presParOf" srcId="{C2FDEC8C-E2B9-4774-8D9D-AED7D6C0D55B}" destId="{2818E4B9-6416-4482-9782-ECF7FF702856}" srcOrd="1" destOrd="0" presId="urn:microsoft.com/office/officeart/2018/5/layout/IconCircleLabelList"/>
    <dgm:cxn modelId="{7C4CE7F9-F37F-41C2-B5FB-26ABDF07D9CD}" type="presParOf" srcId="{C2FDEC8C-E2B9-4774-8D9D-AED7D6C0D55B}" destId="{5D2065B8-BF24-455A-8EE1-5E67BE48B81B}" srcOrd="2" destOrd="0" presId="urn:microsoft.com/office/officeart/2018/5/layout/IconCircleLabelList"/>
    <dgm:cxn modelId="{5638C5C0-C530-4683-BA57-09C124772E81}" type="presParOf" srcId="{5D2065B8-BF24-455A-8EE1-5E67BE48B81B}" destId="{D24D21FC-62C1-4CB3-8209-8661C3C79008}" srcOrd="0" destOrd="0" presId="urn:microsoft.com/office/officeart/2018/5/layout/IconCircleLabelList"/>
    <dgm:cxn modelId="{29B2383A-8E22-49B9-8F4B-DC3F5E322779}" type="presParOf" srcId="{5D2065B8-BF24-455A-8EE1-5E67BE48B81B}" destId="{E1CCDF7A-EBE7-495D-AEE1-FE9FEEA33C81}" srcOrd="1" destOrd="0" presId="urn:microsoft.com/office/officeart/2018/5/layout/IconCircleLabelList"/>
    <dgm:cxn modelId="{357368A4-A9AA-49A9-84E0-E6ECB9D7EAFE}" type="presParOf" srcId="{5D2065B8-BF24-455A-8EE1-5E67BE48B81B}" destId="{AFF203E1-34B6-48E2-B5D4-C37BA4CDBE3D}" srcOrd="2" destOrd="0" presId="urn:microsoft.com/office/officeart/2018/5/layout/IconCircleLabelList"/>
    <dgm:cxn modelId="{9BB0F14D-D627-4DE7-B816-7D6B5B2EEDAE}" type="presParOf" srcId="{5D2065B8-BF24-455A-8EE1-5E67BE48B81B}" destId="{1B26A24F-F4FA-4000-B231-980697CE6BC5}" srcOrd="3" destOrd="0" presId="urn:microsoft.com/office/officeart/2018/5/layout/IconCircleLabelList"/>
    <dgm:cxn modelId="{6744261E-AA61-4D9D-B771-E6DC6E6C8D40}" type="presParOf" srcId="{C2FDEC8C-E2B9-4774-8D9D-AED7D6C0D55B}" destId="{51C87337-A8F2-49D7-9000-D0F5AEC2A3E0}" srcOrd="3" destOrd="0" presId="urn:microsoft.com/office/officeart/2018/5/layout/IconCircleLabelList"/>
    <dgm:cxn modelId="{EA2D6397-B7FF-4B70-8683-710CC3C3405F}" type="presParOf" srcId="{C2FDEC8C-E2B9-4774-8D9D-AED7D6C0D55B}" destId="{8CE0322A-4FD6-41C9-8DFD-125E5558BCB9}" srcOrd="4" destOrd="0" presId="urn:microsoft.com/office/officeart/2018/5/layout/IconCircleLabelList"/>
    <dgm:cxn modelId="{028CA58C-54AA-47D5-A102-B54C8D9F2716}" type="presParOf" srcId="{8CE0322A-4FD6-41C9-8DFD-125E5558BCB9}" destId="{150E4B2C-C413-4BF2-BE44-61CABB4D422E}" srcOrd="0" destOrd="0" presId="urn:microsoft.com/office/officeart/2018/5/layout/IconCircleLabelList"/>
    <dgm:cxn modelId="{C48911B5-2490-4E1D-8D32-BCFA2DF907D3}" type="presParOf" srcId="{8CE0322A-4FD6-41C9-8DFD-125E5558BCB9}" destId="{338E22CF-4E7D-49DB-8D62-BFBE95644B7C}" srcOrd="1" destOrd="0" presId="urn:microsoft.com/office/officeart/2018/5/layout/IconCircleLabelList"/>
    <dgm:cxn modelId="{5E143FE4-1498-4E65-950F-62E4D30342E2}" type="presParOf" srcId="{8CE0322A-4FD6-41C9-8DFD-125E5558BCB9}" destId="{A4134F78-74E5-417C-9450-B5A5408E0982}" srcOrd="2" destOrd="0" presId="urn:microsoft.com/office/officeart/2018/5/layout/IconCircleLabelList"/>
    <dgm:cxn modelId="{7DCFA88D-C66F-45AD-8CDE-15C229B02241}" type="presParOf" srcId="{8CE0322A-4FD6-41C9-8DFD-125E5558BCB9}" destId="{4E04CA18-7F92-4C8F-B31C-B8DC9BFFC00B}" srcOrd="3" destOrd="0" presId="urn:microsoft.com/office/officeart/2018/5/layout/IconCircleLabelList"/>
    <dgm:cxn modelId="{C4F74685-093A-4A06-9ADB-D7D78B88DA67}" type="presParOf" srcId="{C2FDEC8C-E2B9-4774-8D9D-AED7D6C0D55B}" destId="{6A22E40D-3490-43F6-BFBB-88887609320F}" srcOrd="5" destOrd="0" presId="urn:microsoft.com/office/officeart/2018/5/layout/IconCircleLabelList"/>
    <dgm:cxn modelId="{5B66B95A-F99E-45B6-B77F-48698200D815}" type="presParOf" srcId="{C2FDEC8C-E2B9-4774-8D9D-AED7D6C0D55B}" destId="{862E03AE-4DC1-45B4-ACA6-12DC9646DF09}" srcOrd="6" destOrd="0" presId="urn:microsoft.com/office/officeart/2018/5/layout/IconCircleLabelList"/>
    <dgm:cxn modelId="{7E1EF18D-9EF4-43D8-BE88-58398D12AD95}" type="presParOf" srcId="{862E03AE-4DC1-45B4-ACA6-12DC9646DF09}" destId="{FB9B0F2E-A209-4355-A025-0CC7EDD3BBA7}" srcOrd="0" destOrd="0" presId="urn:microsoft.com/office/officeart/2018/5/layout/IconCircleLabelList"/>
    <dgm:cxn modelId="{3079E0CC-21CB-471E-8637-934EB0EA92F2}" type="presParOf" srcId="{862E03AE-4DC1-45B4-ACA6-12DC9646DF09}" destId="{65ED3257-C9EC-49C5-B86D-6D93DABEBEEB}" srcOrd="1" destOrd="0" presId="urn:microsoft.com/office/officeart/2018/5/layout/IconCircleLabelList"/>
    <dgm:cxn modelId="{E0DC3B7A-0DB0-47E6-9366-4522F2DF934D}" type="presParOf" srcId="{862E03AE-4DC1-45B4-ACA6-12DC9646DF09}" destId="{70DBFBC5-BFFA-4A86-92C2-38A37C3BA021}" srcOrd="2" destOrd="0" presId="urn:microsoft.com/office/officeart/2018/5/layout/IconCircleLabelList"/>
    <dgm:cxn modelId="{F164719F-7101-45CD-A550-3F7D6FC08BBC}" type="presParOf" srcId="{862E03AE-4DC1-45B4-ACA6-12DC9646DF09}" destId="{164D16BE-1508-46AB-8E58-77F8E5A2FF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</a:rPr>
            <a:t>Q1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2OYY</a:t>
          </a: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1701CF-77C7-46C0-A913-8CC39517BAB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Lorem ipsum</a:t>
          </a: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</a:rPr>
            <a:t>Q2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20YY</a:t>
          </a: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</a:rPr>
            <a:t>Q3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20YY</a:t>
          </a: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2921081-529B-4D1C-83A4-C416BB4C522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Lorem ipsum</a:t>
          </a: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B04A44-4013-4CA7-90FD-29AFC3C15E3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Lorem ipsum</a:t>
          </a: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US" sz="1600" b="1" dirty="0">
              <a:solidFill>
                <a:schemeClr val="bg1"/>
              </a:solidFill>
            </a:rPr>
            <a:t>Q4</a:t>
          </a:r>
          <a:br>
            <a:rPr lang="en-US" sz="1100" dirty="0">
              <a:solidFill>
                <a:schemeClr val="bg1"/>
              </a:solidFill>
            </a:rPr>
          </a:br>
          <a:r>
            <a:rPr lang="en-US" sz="1100" dirty="0">
              <a:solidFill>
                <a:schemeClr val="bg1"/>
              </a:solidFill>
            </a:rPr>
            <a:t>20YY</a:t>
          </a: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AEE5C11-34AE-4EB7-8907-9BED418EA47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Lorem ipsum</a:t>
          </a: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2560FD2-F12F-4A06-A96F-B86674952111}">
      <dgm:prSet/>
      <dgm:spPr/>
      <dgm:t>
        <a:bodyPr/>
        <a:lstStyle/>
        <a:p>
          <a:pPr>
            <a:defRPr b="1"/>
          </a:pPr>
          <a:r>
            <a:rPr lang="en-US" b="0" i="1" dirty="0">
              <a:solidFill>
                <a:schemeClr val="bg1"/>
              </a:solidFill>
            </a:rPr>
            <a:t>Big milestone</a:t>
          </a:r>
        </a:p>
      </dgm:t>
    </dgm:pt>
    <dgm:pt modelId="{96173659-138A-4A00-AE0B-9063EA9393A6}" type="par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3C3BC3F-2256-4FBC-AFA5-0D035E3EACD7}" type="sibTrans" cxnId="{F9D8B584-9399-4A2B-8ADC-F71293A4822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3CC5F6-E9B5-49F2-909E-A68D38896308}">
      <dgm:prSet/>
      <dgm:spPr/>
      <dgm:t>
        <a:bodyPr/>
        <a:lstStyle/>
        <a:p>
          <a:pPr>
            <a:defRPr b="1"/>
          </a:pPr>
          <a:r>
            <a:rPr lang="en-US" b="0" i="1" dirty="0">
              <a:solidFill>
                <a:schemeClr val="bg1"/>
              </a:solidFill>
            </a:rPr>
            <a:t>Big milestone</a:t>
          </a:r>
        </a:p>
      </dgm:t>
    </dgm:pt>
    <dgm:pt modelId="{4C61DDEE-8BBF-4CBF-B066-7E60B6DF0A11}" type="sib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5BFC747-B881-4328-BFBE-9BC128388CC6}" type="parTrans" cxnId="{59786CF9-070F-4821-A4E9-D33DB930D8D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EA069F3-397F-40D5-94A6-32C3E355C277}">
      <dgm:prSet/>
      <dgm:spPr/>
      <dgm:t>
        <a:bodyPr anchor="t"/>
        <a:lstStyle/>
        <a:p>
          <a:r>
            <a:rPr lang="en-US" i="1" dirty="0">
              <a:solidFill>
                <a:schemeClr val="bg1"/>
              </a:solidFill>
            </a:rPr>
            <a:t>Lorem ipsum</a:t>
          </a:r>
        </a:p>
      </dgm:t>
    </dgm:pt>
    <dgm:pt modelId="{2F99115B-608E-4E08-A503-B74879A76D07}" type="par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94D5EF7-F47C-476C-A5FE-1C35261B578A}" type="sibTrans" cxnId="{BC5A70C8-9D97-4922-BCDB-6316D191C52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E529C6E-C939-479A-A075-9E9B02837B50}">
      <dgm:prSet/>
      <dgm:spPr/>
      <dgm:t>
        <a:bodyPr anchor="b"/>
        <a:lstStyle/>
        <a:p>
          <a:r>
            <a:rPr lang="en-US" i="1" dirty="0">
              <a:solidFill>
                <a:schemeClr val="bg1"/>
              </a:solidFill>
            </a:rPr>
            <a:t>Lorem ipsum</a:t>
          </a:r>
          <a:endParaRPr lang="en-US" dirty="0">
            <a:solidFill>
              <a:schemeClr val="bg1"/>
            </a:solidFill>
          </a:endParaRPr>
        </a:p>
      </dgm:t>
    </dgm:pt>
    <dgm:pt modelId="{46B3C017-F97A-4640-992A-33AEE06B2EFC}" type="par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92E80CB-2667-481C-8244-6EC4AEED1BC2}" type="sibTrans" cxnId="{99746BB5-7122-43B8-8680-CF610F0358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7" custFlipVert="1" custSzY="105708"/>
      <dgm:spPr>
        <a:prstGeom prst="homePlate">
          <a:avLst/>
        </a:prstGeom>
        <a:solidFill>
          <a:schemeClr val="accent5">
            <a:alpha val="90000"/>
          </a:schemeClr>
        </a:solidFill>
        <a:ln>
          <a:noFill/>
        </a:ln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6"/>
      <dgm:spPr/>
    </dgm:pt>
    <dgm:pt modelId="{846B4BA4-33F0-43CE-A60E-B95E195AD5A9}" type="pres">
      <dgm:prSet presAssocID="{9DCEA5FC-4640-45AF-B712-7A4FD94AEF0D}" presName="Ellipse" presStyleLbl="fgAcc1" presStyleIdx="1" presStyleCnt="7"/>
      <dgm:spPr>
        <a:prstGeom prst="donut">
          <a:avLst/>
        </a:prstGeom>
      </dgm:spPr>
    </dgm:pt>
    <dgm:pt modelId="{A782CF5D-A585-4990-846A-5EDBD19A9BDB}" type="pres">
      <dgm:prSet presAssocID="{9DCEA5FC-4640-45AF-B712-7A4FD94AEF0D}" presName="L2TextContainer" presStyleLbl="revTx" presStyleIdx="0" presStyleCnt="12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6"/>
      <dgm:spPr/>
    </dgm:pt>
    <dgm:pt modelId="{032E0966-F86B-4BBD-BE80-8FAB861AF0E8}" type="pres">
      <dgm:prSet presAssocID="{096A9AF0-0DAE-4EB3-B448-4501DA034F4A}" presName="Ellipse" presStyleLbl="fgAcc1" presStyleIdx="2" presStyleCnt="7"/>
      <dgm:spPr>
        <a:prstGeom prst="donut">
          <a:avLst/>
        </a:prstGeom>
      </dgm:spPr>
    </dgm:pt>
    <dgm:pt modelId="{B608C5A1-CE9E-4410-9F2F-F714CC6AB069}" type="pres">
      <dgm:prSet presAssocID="{096A9AF0-0DAE-4EB3-B448-4501DA034F4A}" presName="L2TextContainer" presStyleLbl="revTx" presStyleIdx="2" presStyleCnt="12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6"/>
      <dgm:spPr>
        <a:xfrm>
          <a:off x="1843314" y="2690813"/>
          <a:ext cx="0" cy="1592961"/>
        </a:xfrm>
        <a:prstGeom prst="line">
          <a:avLst/>
        </a:prstGeom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DCEEC7C0-6CAC-4153-B66A-D920E3B7F504}" type="pres">
      <dgm:prSet presAssocID="{683CC5F6-E9B5-49F2-909E-A68D38896308}" presName="composite" presStyleCnt="0"/>
      <dgm:spPr/>
    </dgm:pt>
    <dgm:pt modelId="{56361E50-9FEC-48AD-A369-C1A8379B35EC}" type="pres">
      <dgm:prSet presAssocID="{683CC5F6-E9B5-49F2-909E-A68D38896308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0AC7E27-D774-4261-A80F-683BBD09A81D}" type="pres">
      <dgm:prSet presAssocID="{683CC5F6-E9B5-49F2-909E-A68D38896308}" presName="DropPinPlaceHolder" presStyleCnt="0"/>
      <dgm:spPr/>
    </dgm:pt>
    <dgm:pt modelId="{7BC09B8D-1C75-4604-9F35-AEC078447C45}" type="pres">
      <dgm:prSet presAssocID="{683CC5F6-E9B5-49F2-909E-A68D38896308}" presName="DropPin" presStyleLbl="alignNode1" presStyleIdx="2" presStyleCnt="6"/>
      <dgm:spPr>
        <a:prstGeom prst="ellipse">
          <a:avLst/>
        </a:prstGeom>
      </dgm:spPr>
    </dgm:pt>
    <dgm:pt modelId="{DFE91A1F-E910-48AB-A4C9-128002268483}" type="pres">
      <dgm:prSet presAssocID="{683CC5F6-E9B5-49F2-909E-A68D38896308}" presName="Ellipse" presStyleLbl="fgAcc1" presStyleIdx="3" presStyleCnt="7"/>
      <dgm:spPr>
        <a:prstGeom prst="star12">
          <a:avLst/>
        </a:prstGeom>
      </dgm:spPr>
    </dgm:pt>
    <dgm:pt modelId="{FC8603F2-85FC-4134-978C-4054E468209C}" type="pres">
      <dgm:prSet presAssocID="{683CC5F6-E9B5-49F2-909E-A68D38896308}" presName="L2TextContainer" presStyleLbl="revTx" presStyleIdx="4" presStyleCnt="12">
        <dgm:presLayoutVars>
          <dgm:bulletEnabled val="1"/>
        </dgm:presLayoutVars>
      </dgm:prSet>
      <dgm:spPr/>
    </dgm:pt>
    <dgm:pt modelId="{4EB3AA5C-1289-44C6-9F3E-859ABA28E18F}" type="pres">
      <dgm:prSet presAssocID="{683CC5F6-E9B5-49F2-909E-A68D3889630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BB03C0E-97EC-4D66-9B09-35D689DAB28C}" type="pres">
      <dgm:prSet presAssocID="{683CC5F6-E9B5-49F2-909E-A68D38896308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A7A92CB-81F0-42D4-87BF-4008DEFA9CA8}" type="pres">
      <dgm:prSet presAssocID="{683CC5F6-E9B5-49F2-909E-A68D38896308}" presName="EmptyPlaceHolder" presStyleCnt="0"/>
      <dgm:spPr/>
    </dgm:pt>
    <dgm:pt modelId="{ABE3202B-256B-4398-8B41-CB40EDB06266}" type="pres">
      <dgm:prSet presAssocID="{4C61DDEE-8BBF-4CBF-B066-7E60B6DF0A11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3" presStyleCnt="6"/>
      <dgm:spPr/>
    </dgm:pt>
    <dgm:pt modelId="{6EDDD44C-F5E4-49AD-B1D9-346B8B8AEE8F}" type="pres">
      <dgm:prSet presAssocID="{CA6B1BA0-B2FC-48AD-8EDA-F4AAA4AF2782}" presName="Ellipse" presStyleLbl="fgAcc1" presStyleIdx="4" presStyleCnt="7"/>
      <dgm:spPr>
        <a:prstGeom prst="donut">
          <a:avLst/>
        </a:prstGeom>
      </dgm:spPr>
    </dgm:pt>
    <dgm:pt modelId="{FE564261-183D-47F9-8E7E-BCFC5023A815}" type="pres">
      <dgm:prSet presAssocID="{CA6B1BA0-B2FC-48AD-8EDA-F4AAA4AF2782}" presName="L2TextContainer" presStyleLbl="revTx" presStyleIdx="6" presStyleCnt="12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3" presStyleCnt="6"/>
      <dgm:spPr>
        <a:xfrm>
          <a:off x="4960678" y="2690813"/>
          <a:ext cx="0" cy="1592961"/>
        </a:xfrm>
        <a:prstGeom prst="line">
          <a:avLst/>
        </a:prstGeom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4" presStyleCnt="6"/>
      <dgm:spPr/>
    </dgm:pt>
    <dgm:pt modelId="{48CA82DA-B677-461B-A08D-337683480059}" type="pres">
      <dgm:prSet presAssocID="{212ADAAB-D5CB-4BBC-8DAF-7340FD334994}" presName="Ellipse" presStyleLbl="fgAcc1" presStyleIdx="5" presStyleCnt="7"/>
      <dgm:spPr>
        <a:prstGeom prst="donut">
          <a:avLst/>
        </a:prstGeom>
      </dgm:spPr>
    </dgm:pt>
    <dgm:pt modelId="{D1646913-A3FA-4470-A3E9-C64B0A13A62A}" type="pres">
      <dgm:prSet presAssocID="{212ADAAB-D5CB-4BBC-8DAF-7340FD334994}" presName="L2TextContainer" presStyleLbl="revTx" presStyleIdx="8" presStyleCnt="12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4" presStyleCnt="6"/>
      <dgm:spPr>
        <a:xfrm>
          <a:off x="6519360" y="1097851"/>
          <a:ext cx="0" cy="1592961"/>
        </a:xfrm>
        <a:prstGeom prst="line">
          <a:avLst/>
        </a:prstGeom>
      </dgm:spPr>
    </dgm:pt>
    <dgm:pt modelId="{5018695D-CFD4-49F8-8967-BA8A0C0A0DE1}" type="pres">
      <dgm:prSet presAssocID="{212ADAAB-D5CB-4BBC-8DAF-7340FD334994}" presName="EmptyPlaceHolder" presStyleCnt="0"/>
      <dgm:spPr/>
    </dgm:pt>
    <dgm:pt modelId="{61EA613E-57A8-485F-A4A9-29037092E83A}" type="pres">
      <dgm:prSet presAssocID="{AB2787E4-2A8B-428D-A4AE-2B14DCFFC4E7}" presName="spaceBetweenRectangles" presStyleCnt="0"/>
      <dgm:spPr/>
    </dgm:pt>
    <dgm:pt modelId="{0F3B3032-C16A-44EB-AE28-CB7C1D797D2B}" type="pres">
      <dgm:prSet presAssocID="{A2560FD2-F12F-4A06-A96F-B86674952111}" presName="composite" presStyleCnt="0"/>
      <dgm:spPr/>
    </dgm:pt>
    <dgm:pt modelId="{A64C6D16-2F77-439A-848A-F1081C5E5CBE}" type="pres">
      <dgm:prSet presAssocID="{A2560FD2-F12F-4A06-A96F-B86674952111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8EFC6EAF-71E5-48C3-9F69-6FB96640B14F}" type="pres">
      <dgm:prSet presAssocID="{A2560FD2-F12F-4A06-A96F-B86674952111}" presName="DropPinPlaceHolder" presStyleCnt="0"/>
      <dgm:spPr/>
    </dgm:pt>
    <dgm:pt modelId="{73F98938-B973-410F-B6E0-43437FA146E6}" type="pres">
      <dgm:prSet presAssocID="{A2560FD2-F12F-4A06-A96F-B86674952111}" presName="DropPin" presStyleLbl="alignNode1" presStyleIdx="5" presStyleCnt="6"/>
      <dgm:spPr>
        <a:prstGeom prst="ellipse">
          <a:avLst/>
        </a:prstGeom>
      </dgm:spPr>
    </dgm:pt>
    <dgm:pt modelId="{26BE64BD-02BC-4C6F-AC50-F9617E59754D}" type="pres">
      <dgm:prSet presAssocID="{A2560FD2-F12F-4A06-A96F-B86674952111}" presName="Ellipse" presStyleLbl="fgAcc1" presStyleIdx="6" presStyleCnt="7"/>
      <dgm:spPr>
        <a:prstGeom prst="star12">
          <a:avLst/>
        </a:prstGeom>
      </dgm:spPr>
    </dgm:pt>
    <dgm:pt modelId="{5C5070CD-E29E-4F50-9A43-342A2DE968FF}" type="pres">
      <dgm:prSet presAssocID="{A2560FD2-F12F-4A06-A96F-B86674952111}" presName="L2TextContainer" presStyleLbl="revTx" presStyleIdx="10" presStyleCnt="12">
        <dgm:presLayoutVars>
          <dgm:bulletEnabled val="1"/>
        </dgm:presLayoutVars>
      </dgm:prSet>
      <dgm:spPr/>
    </dgm:pt>
    <dgm:pt modelId="{6FED4196-A0D3-4E5C-83DA-99291A8FFFC3}" type="pres">
      <dgm:prSet presAssocID="{A2560FD2-F12F-4A06-A96F-B86674952111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54DE4918-169B-4E9C-B946-44A9D45AEC94}" type="pres">
      <dgm:prSet presAssocID="{A2560FD2-F12F-4A06-A96F-B86674952111}" presName="ConnectLine" presStyleLbl="sibTrans1D1" presStyleIdx="5" presStyleCnt="6"/>
      <dgm:spPr>
        <a:xfrm>
          <a:off x="8078042" y="2690813"/>
          <a:ext cx="0" cy="1592961"/>
        </a:xfrm>
        <a:prstGeom prst="line">
          <a:avLst/>
        </a:prstGeom>
      </dgm:spPr>
    </dgm:pt>
    <dgm:pt modelId="{75F2030E-997B-4809-B3F1-AEF48EEEDB2B}" type="pres">
      <dgm:prSet presAssocID="{A2560FD2-F12F-4A06-A96F-B86674952111}" presName="EmptyPlaceHolder" presStyleCnt="0"/>
      <dgm:spPr/>
    </dgm:pt>
  </dgm:ptLst>
  <dgm:cxnLst>
    <dgm:cxn modelId="{987E6208-6FBF-4818-8D82-020440E776B4}" type="presOf" srcId="{9DCEA5FC-4640-45AF-B712-7A4FD94AEF0D}" destId="{85C50C56-6DC8-4C47-8DBC-4FD6B1554AA4}" srcOrd="0" destOrd="0" presId="urn:microsoft.com/office/officeart/2017/3/layout/DropPinTimeline"/>
    <dgm:cxn modelId="{995FAD0D-905C-4246-BEA6-E4CD468035A2}" type="presOf" srcId="{096A9AF0-0DAE-4EB3-B448-4501DA034F4A}" destId="{C1E34084-406C-48D5-88FE-7226282DBC49}" srcOrd="0" destOrd="0" presId="urn:microsoft.com/office/officeart/2017/3/layout/DropPinTimeline"/>
    <dgm:cxn modelId="{60631413-8B80-40CB-9203-B81CD7EC7CD0}" type="presOf" srcId="{1E529C6E-C939-479A-A075-9E9B02837B50}" destId="{5C5070CD-E29E-4F50-9A43-342A2DE968FF}" srcOrd="0" destOrd="0" presId="urn:microsoft.com/office/officeart/2017/3/layout/DropPinTimeline"/>
    <dgm:cxn modelId="{1C1A9A2A-3385-4187-A01C-97035BFB0369}" type="presOf" srcId="{A2560FD2-F12F-4A06-A96F-B86674952111}" destId="{6FED4196-A0D3-4E5C-83DA-99291A8FFFC3}" srcOrd="0" destOrd="0" presId="urn:microsoft.com/office/officeart/2017/3/layout/DropPinTimeline"/>
    <dgm:cxn modelId="{2CC2803D-31E2-494C-ADFC-FD81060C6D02}" type="presOf" srcId="{2AEE5C11-34AE-4EB7-8907-9BED418EA471}" destId="{D1646913-A3FA-4470-A3E9-C64B0A13A62A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63AB0265-EE84-426B-AD79-2D63AA53D68A}" type="presOf" srcId="{683CC5F6-E9B5-49F2-909E-A68D38896308}" destId="{4EB3AA5C-1289-44C6-9F3E-859ABA28E18F}" srcOrd="0" destOrd="0" presId="urn:microsoft.com/office/officeart/2017/3/layout/DropPinTimeline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4" destOrd="0" parTransId="{45F6D312-A686-491E-95E3-EFB9640CC472}" sibTransId="{AB2787E4-2A8B-428D-A4AE-2B14DCFFC4E7}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30821C78-AFB0-420D-8288-048EDC6649CD}" type="presOf" srcId="{212ADAAB-D5CB-4BBC-8DAF-7340FD334994}" destId="{6EC2FC68-E1B8-4274-8090-C2C96A4CD82C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F9D8B584-9399-4A2B-8ADC-F71293A4822C}" srcId="{63085546-7C7C-4B3E-ABEB-2669F1A65FB2}" destId="{A2560FD2-F12F-4A06-A96F-B86674952111}" srcOrd="5" destOrd="0" parTransId="{96173659-138A-4A00-AE0B-9063EA9393A6}" sibTransId="{D3C3BC3F-2256-4FBC-AFA5-0D035E3EACD7}"/>
    <dgm:cxn modelId="{17EA6585-A3CA-49D9-A4E8-4EA5E8670A02}" type="presOf" srcId="{4EA069F3-397F-40D5-94A6-32C3E355C277}" destId="{FC8603F2-85FC-4134-978C-4054E468209C}" srcOrd="0" destOrd="0" presId="urn:microsoft.com/office/officeart/2017/3/layout/DropPinTimeline"/>
    <dgm:cxn modelId="{D0B1DC87-C933-4D24-BC28-BB96D1BE402A}" type="presOf" srcId="{CA6B1BA0-B2FC-48AD-8EDA-F4AAA4AF2782}" destId="{3DA36ABE-9810-4ED4-9A55-2905E7588D06}" srcOrd="0" destOrd="0" presId="urn:microsoft.com/office/officeart/2017/3/layout/DropPinTimeline"/>
    <dgm:cxn modelId="{07F9AA91-E82B-4509-B7B2-312257F1270F}" type="presOf" srcId="{92921081-529B-4D1C-83A4-C416BB4C5224}" destId="{B608C5A1-CE9E-4410-9F2F-F714CC6AB069}" srcOrd="0" destOrd="0" presId="urn:microsoft.com/office/officeart/2017/3/layout/DropPinTimeline"/>
    <dgm:cxn modelId="{4731C8A4-66FB-42EB-9357-E1DC5B2CFC3F}" type="presOf" srcId="{831701CF-77C7-46C0-A913-8CC39517BAB8}" destId="{A782CF5D-A585-4990-846A-5EDBD19A9BDB}" srcOrd="0" destOrd="0" presId="urn:microsoft.com/office/officeart/2017/3/layout/DropPinTimeline"/>
    <dgm:cxn modelId="{99746BB5-7122-43B8-8680-CF610F03585C}" srcId="{A2560FD2-F12F-4A06-A96F-B86674952111}" destId="{1E529C6E-C939-479A-A075-9E9B02837B50}" srcOrd="0" destOrd="0" parTransId="{46B3C017-F97A-4640-992A-33AEE06B2EFC}" sibTransId="{192E80CB-2667-481C-8244-6EC4AEED1BC2}"/>
    <dgm:cxn modelId="{87DFA5B7-83B7-4BCA-980A-FF288AD983E5}" type="presOf" srcId="{3CB04A44-4013-4CA7-90FD-29AFC3C15E37}" destId="{FE564261-183D-47F9-8E7E-BCFC5023A815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CB3F12BF-FFAB-4B6B-8AD9-1C5C1364E3A8}" type="presOf" srcId="{63085546-7C7C-4B3E-ABEB-2669F1A65FB2}" destId="{7A5D3400-AF5B-4297-8592-4C1EDB9D0973}" srcOrd="0" destOrd="0" presId="urn:microsoft.com/office/officeart/2017/3/layout/DropPinTimeline"/>
    <dgm:cxn modelId="{BC5A70C8-9D97-4922-BCDB-6316D191C527}" srcId="{683CC5F6-E9B5-49F2-909E-A68D38896308}" destId="{4EA069F3-397F-40D5-94A6-32C3E355C277}" srcOrd="0" destOrd="0" parTransId="{2F99115B-608E-4E08-A503-B74879A76D07}" sibTransId="{E94D5EF7-F47C-476C-A5FE-1C35261B578A}"/>
    <dgm:cxn modelId="{CD6B6EE8-3813-4EF1-BFEC-C005A3326D63}" srcId="{63085546-7C7C-4B3E-ABEB-2669F1A65FB2}" destId="{CA6B1BA0-B2FC-48AD-8EDA-F4AAA4AF2782}" srcOrd="3" destOrd="0" parTransId="{D7D3AA07-BCB9-4212-A556-E90870FB1413}" sibTransId="{39FB540D-D808-4040-9A37-0AC474C0212F}"/>
    <dgm:cxn modelId="{59786CF9-070F-4821-A4E9-D33DB930D8D2}" srcId="{63085546-7C7C-4B3E-ABEB-2669F1A65FB2}" destId="{683CC5F6-E9B5-49F2-909E-A68D38896308}" srcOrd="2" destOrd="0" parTransId="{15BFC747-B881-4328-BFBE-9BC128388CC6}" sibTransId="{4C61DDEE-8BBF-4CBF-B066-7E60B6DF0A11}"/>
    <dgm:cxn modelId="{7855D799-B7F1-42C4-B51A-6BAB4463E7AA}" type="presParOf" srcId="{7A5D3400-AF5B-4297-8592-4C1EDB9D0973}" destId="{BD204284-1F7C-4D58-BC79-8C2DEE7E9FAF}" srcOrd="0" destOrd="0" presId="urn:microsoft.com/office/officeart/2017/3/layout/DropPinTimeline"/>
    <dgm:cxn modelId="{5021CA74-DA6D-41C1-AB77-3DFDC0F87B9D}" type="presParOf" srcId="{7A5D3400-AF5B-4297-8592-4C1EDB9D0973}" destId="{46A6B157-7198-41C4-9D25-C4F8885F1B6F}" srcOrd="1" destOrd="0" presId="urn:microsoft.com/office/officeart/2017/3/layout/DropPinTimeline"/>
    <dgm:cxn modelId="{71EE67DA-1AFB-47E2-AE9F-162E771373B8}" type="presParOf" srcId="{46A6B157-7198-41C4-9D25-C4F8885F1B6F}" destId="{578E6A06-6F61-48BD-9F1A-48E731D6E26D}" srcOrd="0" destOrd="0" presId="urn:microsoft.com/office/officeart/2017/3/layout/DropPinTimeline"/>
    <dgm:cxn modelId="{DC74F29E-5521-4E9A-AE99-15A4777F9679}" type="presParOf" srcId="{578E6A06-6F61-48BD-9F1A-48E731D6E26D}" destId="{9F727168-E825-43C1-AF50-41E115F59C0C}" srcOrd="0" destOrd="0" presId="urn:microsoft.com/office/officeart/2017/3/layout/DropPinTimeline"/>
    <dgm:cxn modelId="{0F3C3050-EEFA-491F-B6D7-F4FC47260C29}" type="presParOf" srcId="{578E6A06-6F61-48BD-9F1A-48E731D6E26D}" destId="{0C380CA5-521A-4949-A022-450DA9C217F5}" srcOrd="1" destOrd="0" presId="urn:microsoft.com/office/officeart/2017/3/layout/DropPinTimeline"/>
    <dgm:cxn modelId="{7A3048AA-FDF2-4867-B85B-AC1915F18957}" type="presParOf" srcId="{0C380CA5-521A-4949-A022-450DA9C217F5}" destId="{19EF924A-339B-436A-9151-9C7B0B0377B9}" srcOrd="0" destOrd="0" presId="urn:microsoft.com/office/officeart/2017/3/layout/DropPinTimeline"/>
    <dgm:cxn modelId="{DA5A680B-108C-436B-9F6F-C2983AA7A769}" type="presParOf" srcId="{0C380CA5-521A-4949-A022-450DA9C217F5}" destId="{846B4BA4-33F0-43CE-A60E-B95E195AD5A9}" srcOrd="1" destOrd="0" presId="urn:microsoft.com/office/officeart/2017/3/layout/DropPinTimeline"/>
    <dgm:cxn modelId="{96B78FE3-9ABB-4A77-BABB-E52EC6124441}" type="presParOf" srcId="{578E6A06-6F61-48BD-9F1A-48E731D6E26D}" destId="{A782CF5D-A585-4990-846A-5EDBD19A9BDB}" srcOrd="2" destOrd="0" presId="urn:microsoft.com/office/officeart/2017/3/layout/DropPinTimeline"/>
    <dgm:cxn modelId="{BB2FC6F5-3544-45AC-930D-A6FC8C1198F5}" type="presParOf" srcId="{578E6A06-6F61-48BD-9F1A-48E731D6E26D}" destId="{85C50C56-6DC8-4C47-8DBC-4FD6B1554AA4}" srcOrd="3" destOrd="0" presId="urn:microsoft.com/office/officeart/2017/3/layout/DropPinTimeline"/>
    <dgm:cxn modelId="{1DF134D0-04A7-4AA1-A8CC-CBFA9135F98D}" type="presParOf" srcId="{578E6A06-6F61-48BD-9F1A-48E731D6E26D}" destId="{4F322B1B-F357-4BCD-BF34-8A0D705A1CE7}" srcOrd="4" destOrd="0" presId="urn:microsoft.com/office/officeart/2017/3/layout/DropPinTimeline"/>
    <dgm:cxn modelId="{538822C3-D342-4107-A9D5-F110AD9A616E}" type="presParOf" srcId="{578E6A06-6F61-48BD-9F1A-48E731D6E26D}" destId="{9FF32B1E-94FD-475E-9959-8E0546070C5B}" srcOrd="5" destOrd="0" presId="urn:microsoft.com/office/officeart/2017/3/layout/DropPinTimeline"/>
    <dgm:cxn modelId="{84BE10DC-749F-4BB3-BB1B-3CED24198736}" type="presParOf" srcId="{46A6B157-7198-41C4-9D25-C4F8885F1B6F}" destId="{C9E000F5-B650-46EB-A3B0-FBA6593CE548}" srcOrd="1" destOrd="0" presId="urn:microsoft.com/office/officeart/2017/3/layout/DropPinTimeline"/>
    <dgm:cxn modelId="{E7FF6C9D-05DB-49D9-BC17-49E3C7F3D181}" type="presParOf" srcId="{46A6B157-7198-41C4-9D25-C4F8885F1B6F}" destId="{64373A7D-C7A5-4C0C-9781-58743159539A}" srcOrd="2" destOrd="0" presId="urn:microsoft.com/office/officeart/2017/3/layout/DropPinTimeline"/>
    <dgm:cxn modelId="{FACF2D92-8500-4179-8F6A-C624B05FAEC1}" type="presParOf" srcId="{64373A7D-C7A5-4C0C-9781-58743159539A}" destId="{B57996C3-16BE-4CEB-B9E2-6FFC42938F41}" srcOrd="0" destOrd="0" presId="urn:microsoft.com/office/officeart/2017/3/layout/DropPinTimeline"/>
    <dgm:cxn modelId="{12FE0388-B819-4ABC-9721-3A9223FCADF4}" type="presParOf" srcId="{64373A7D-C7A5-4C0C-9781-58743159539A}" destId="{BC71368F-DA7E-405D-93AC-3A6767BF9FC6}" srcOrd="1" destOrd="0" presId="urn:microsoft.com/office/officeart/2017/3/layout/DropPinTimeline"/>
    <dgm:cxn modelId="{8D35E9BB-DA99-48E0-A867-949CAEAAA6D6}" type="presParOf" srcId="{BC71368F-DA7E-405D-93AC-3A6767BF9FC6}" destId="{5B4632EA-1574-417A-A3FA-D711159FBAD1}" srcOrd="0" destOrd="0" presId="urn:microsoft.com/office/officeart/2017/3/layout/DropPinTimeline"/>
    <dgm:cxn modelId="{D0388358-6C68-40DD-8CD3-BE893129D935}" type="presParOf" srcId="{BC71368F-DA7E-405D-93AC-3A6767BF9FC6}" destId="{032E0966-F86B-4BBD-BE80-8FAB861AF0E8}" srcOrd="1" destOrd="0" presId="urn:microsoft.com/office/officeart/2017/3/layout/DropPinTimeline"/>
    <dgm:cxn modelId="{E0FCD920-481D-4C5F-A576-55F0C1D5B3B7}" type="presParOf" srcId="{64373A7D-C7A5-4C0C-9781-58743159539A}" destId="{B608C5A1-CE9E-4410-9F2F-F714CC6AB069}" srcOrd="2" destOrd="0" presId="urn:microsoft.com/office/officeart/2017/3/layout/DropPinTimeline"/>
    <dgm:cxn modelId="{49B5B1AE-6FCE-42D4-9414-E335D81C76D0}" type="presParOf" srcId="{64373A7D-C7A5-4C0C-9781-58743159539A}" destId="{C1E34084-406C-48D5-88FE-7226282DBC49}" srcOrd="3" destOrd="0" presId="urn:microsoft.com/office/officeart/2017/3/layout/DropPinTimeline"/>
    <dgm:cxn modelId="{667712A9-633D-4DBA-A692-E37A521937E5}" type="presParOf" srcId="{64373A7D-C7A5-4C0C-9781-58743159539A}" destId="{33168228-1414-4AAF-B7E5-C08A80BBB2F1}" srcOrd="4" destOrd="0" presId="urn:microsoft.com/office/officeart/2017/3/layout/DropPinTimeline"/>
    <dgm:cxn modelId="{360C951A-2AD1-4A99-AAA9-B7B53FC1B0C7}" type="presParOf" srcId="{64373A7D-C7A5-4C0C-9781-58743159539A}" destId="{C791BCDD-76D3-4E0E-98B9-0C4903CF0E94}" srcOrd="5" destOrd="0" presId="urn:microsoft.com/office/officeart/2017/3/layout/DropPinTimeline"/>
    <dgm:cxn modelId="{35346C2A-6E88-41AD-BD47-ECD72929FCE5}" type="presParOf" srcId="{46A6B157-7198-41C4-9D25-C4F8885F1B6F}" destId="{3B1DA912-FDB7-4F73-8823-B30C56F7DE86}" srcOrd="3" destOrd="0" presId="urn:microsoft.com/office/officeart/2017/3/layout/DropPinTimeline"/>
    <dgm:cxn modelId="{E59057FA-847A-4126-8700-B9A4F3696325}" type="presParOf" srcId="{46A6B157-7198-41C4-9D25-C4F8885F1B6F}" destId="{DCEEC7C0-6CAC-4153-B66A-D920E3B7F504}" srcOrd="4" destOrd="0" presId="urn:microsoft.com/office/officeart/2017/3/layout/DropPinTimeline"/>
    <dgm:cxn modelId="{B82CCAF6-442B-46AB-9B68-6E7B4D62FD9B}" type="presParOf" srcId="{DCEEC7C0-6CAC-4153-B66A-D920E3B7F504}" destId="{56361E50-9FEC-48AD-A369-C1A8379B35EC}" srcOrd="0" destOrd="0" presId="urn:microsoft.com/office/officeart/2017/3/layout/DropPinTimeline"/>
    <dgm:cxn modelId="{FB91546B-98B7-42EC-A236-9D4B68AB7E57}" type="presParOf" srcId="{DCEEC7C0-6CAC-4153-B66A-D920E3B7F504}" destId="{70AC7E27-D774-4261-A80F-683BBD09A81D}" srcOrd="1" destOrd="0" presId="urn:microsoft.com/office/officeart/2017/3/layout/DropPinTimeline"/>
    <dgm:cxn modelId="{128291DE-3A47-4667-A1F6-84B5CC1950A2}" type="presParOf" srcId="{70AC7E27-D774-4261-A80F-683BBD09A81D}" destId="{7BC09B8D-1C75-4604-9F35-AEC078447C45}" srcOrd="0" destOrd="0" presId="urn:microsoft.com/office/officeart/2017/3/layout/DropPinTimeline"/>
    <dgm:cxn modelId="{F0A235D5-6DBF-4491-AD12-E87E187B0F86}" type="presParOf" srcId="{70AC7E27-D774-4261-A80F-683BBD09A81D}" destId="{DFE91A1F-E910-48AB-A4C9-128002268483}" srcOrd="1" destOrd="0" presId="urn:microsoft.com/office/officeart/2017/3/layout/DropPinTimeline"/>
    <dgm:cxn modelId="{629159BF-4A21-4870-8C08-E54A5441F29B}" type="presParOf" srcId="{DCEEC7C0-6CAC-4153-B66A-D920E3B7F504}" destId="{FC8603F2-85FC-4134-978C-4054E468209C}" srcOrd="2" destOrd="0" presId="urn:microsoft.com/office/officeart/2017/3/layout/DropPinTimeline"/>
    <dgm:cxn modelId="{3971FE38-66D8-41D3-BE10-92A1B7610DA7}" type="presParOf" srcId="{DCEEC7C0-6CAC-4153-B66A-D920E3B7F504}" destId="{4EB3AA5C-1289-44C6-9F3E-859ABA28E18F}" srcOrd="3" destOrd="0" presId="urn:microsoft.com/office/officeart/2017/3/layout/DropPinTimeline"/>
    <dgm:cxn modelId="{24B473FE-5054-4EAD-B373-555E7D091AD5}" type="presParOf" srcId="{DCEEC7C0-6CAC-4153-B66A-D920E3B7F504}" destId="{0BB03C0E-97EC-4D66-9B09-35D689DAB28C}" srcOrd="4" destOrd="0" presId="urn:microsoft.com/office/officeart/2017/3/layout/DropPinTimeline"/>
    <dgm:cxn modelId="{2B1D1BBE-6BAE-45B9-9995-CBBA5ED2EAC5}" type="presParOf" srcId="{DCEEC7C0-6CAC-4153-B66A-D920E3B7F504}" destId="{1A7A92CB-81F0-42D4-87BF-4008DEFA9CA8}" srcOrd="5" destOrd="0" presId="urn:microsoft.com/office/officeart/2017/3/layout/DropPinTimeline"/>
    <dgm:cxn modelId="{4B2CE620-6FD2-4B47-808E-767E9CD6E11B}" type="presParOf" srcId="{46A6B157-7198-41C4-9D25-C4F8885F1B6F}" destId="{ABE3202B-256B-4398-8B41-CB40EDB06266}" srcOrd="5" destOrd="0" presId="urn:microsoft.com/office/officeart/2017/3/layout/DropPinTimeline"/>
    <dgm:cxn modelId="{0A9A6102-F00A-4BE8-99F2-80FE0510D070}" type="presParOf" srcId="{46A6B157-7198-41C4-9D25-C4F8885F1B6F}" destId="{B744CD57-FD23-4E62-9589-4CAC57B034E9}" srcOrd="6" destOrd="0" presId="urn:microsoft.com/office/officeart/2017/3/layout/DropPinTimeline"/>
    <dgm:cxn modelId="{80501AE2-53E9-4D67-A594-F44DD214D7C2}" type="presParOf" srcId="{B744CD57-FD23-4E62-9589-4CAC57B034E9}" destId="{D891B168-1DA5-4124-931F-A51FCB8EFC11}" srcOrd="0" destOrd="0" presId="urn:microsoft.com/office/officeart/2017/3/layout/DropPinTimeline"/>
    <dgm:cxn modelId="{4D35DB16-6124-4B05-B478-8F4429226C6A}" type="presParOf" srcId="{B744CD57-FD23-4E62-9589-4CAC57B034E9}" destId="{42206762-CD73-4F82-B16A-D168E2503215}" srcOrd="1" destOrd="0" presId="urn:microsoft.com/office/officeart/2017/3/layout/DropPinTimeline"/>
    <dgm:cxn modelId="{AFAA8AC7-581B-4388-BFDB-A430EF0404FD}" type="presParOf" srcId="{42206762-CD73-4F82-B16A-D168E2503215}" destId="{C0DBECBF-E3AA-450B-95D4-8349AA21B4F8}" srcOrd="0" destOrd="0" presId="urn:microsoft.com/office/officeart/2017/3/layout/DropPinTimeline"/>
    <dgm:cxn modelId="{105641F0-544B-453F-B1D8-5713903E4682}" type="presParOf" srcId="{42206762-CD73-4F82-B16A-D168E2503215}" destId="{6EDDD44C-F5E4-49AD-B1D9-346B8B8AEE8F}" srcOrd="1" destOrd="0" presId="urn:microsoft.com/office/officeart/2017/3/layout/DropPinTimeline"/>
    <dgm:cxn modelId="{23AA1CD9-5481-4A25-AA47-1E309DD4E86A}" type="presParOf" srcId="{B744CD57-FD23-4E62-9589-4CAC57B034E9}" destId="{FE564261-183D-47F9-8E7E-BCFC5023A815}" srcOrd="2" destOrd="0" presId="urn:microsoft.com/office/officeart/2017/3/layout/DropPinTimeline"/>
    <dgm:cxn modelId="{6F6D3A0F-FECD-4629-BF0C-38737E381D62}" type="presParOf" srcId="{B744CD57-FD23-4E62-9589-4CAC57B034E9}" destId="{3DA36ABE-9810-4ED4-9A55-2905E7588D06}" srcOrd="3" destOrd="0" presId="urn:microsoft.com/office/officeart/2017/3/layout/DropPinTimeline"/>
    <dgm:cxn modelId="{18ABBD94-4B15-4F9E-B420-EF8067A53E59}" type="presParOf" srcId="{B744CD57-FD23-4E62-9589-4CAC57B034E9}" destId="{4B9F5909-A57C-4893-9C8A-D5960FE9BE37}" srcOrd="4" destOrd="0" presId="urn:microsoft.com/office/officeart/2017/3/layout/DropPinTimeline"/>
    <dgm:cxn modelId="{3A6EE7AF-C1D7-4FFA-BDB4-755BC98362FD}" type="presParOf" srcId="{B744CD57-FD23-4E62-9589-4CAC57B034E9}" destId="{DEDCEF89-DB8F-4197-B2D2-2D39426E0B96}" srcOrd="5" destOrd="0" presId="urn:microsoft.com/office/officeart/2017/3/layout/DropPinTimeline"/>
    <dgm:cxn modelId="{7B15E33A-34F5-40D3-9CD6-849B365E3CBA}" type="presParOf" srcId="{46A6B157-7198-41C4-9D25-C4F8885F1B6F}" destId="{4A96FD2F-C127-41DC-AA54-1EEBED6BA483}" srcOrd="7" destOrd="0" presId="urn:microsoft.com/office/officeart/2017/3/layout/DropPinTimeline"/>
    <dgm:cxn modelId="{8C7BB85F-FA93-45E7-9CE6-E6668DA2157F}" type="presParOf" srcId="{46A6B157-7198-41C4-9D25-C4F8885F1B6F}" destId="{A1AE2BC4-A99C-4DD3-A84D-EB3461D18287}" srcOrd="8" destOrd="0" presId="urn:microsoft.com/office/officeart/2017/3/layout/DropPinTimeline"/>
    <dgm:cxn modelId="{9BDE40F9-332B-43F6-B5F2-904336B3E2E2}" type="presParOf" srcId="{A1AE2BC4-A99C-4DD3-A84D-EB3461D18287}" destId="{278CF1E0-B1C4-4B10-A5EC-FD7EF0557E2D}" srcOrd="0" destOrd="0" presId="urn:microsoft.com/office/officeart/2017/3/layout/DropPinTimeline"/>
    <dgm:cxn modelId="{A45F876D-0399-4209-99E5-BAF9A0A9A0FA}" type="presParOf" srcId="{A1AE2BC4-A99C-4DD3-A84D-EB3461D18287}" destId="{27B65FB4-BE6A-41E6-BBE9-8DC9F7B73486}" srcOrd="1" destOrd="0" presId="urn:microsoft.com/office/officeart/2017/3/layout/DropPinTimeline"/>
    <dgm:cxn modelId="{294D0375-99E3-4A04-94E3-5D7DA36F61E4}" type="presParOf" srcId="{27B65FB4-BE6A-41E6-BBE9-8DC9F7B73486}" destId="{488CC4C6-DFBC-460C-A9ED-BEDA8CC682D4}" srcOrd="0" destOrd="0" presId="urn:microsoft.com/office/officeart/2017/3/layout/DropPinTimeline"/>
    <dgm:cxn modelId="{29335C10-EF6A-47DE-B0D3-9F04E5635A46}" type="presParOf" srcId="{27B65FB4-BE6A-41E6-BBE9-8DC9F7B73486}" destId="{48CA82DA-B677-461B-A08D-337683480059}" srcOrd="1" destOrd="0" presId="urn:microsoft.com/office/officeart/2017/3/layout/DropPinTimeline"/>
    <dgm:cxn modelId="{2F8CDC64-8858-4EB2-9148-A1F1844C0E3C}" type="presParOf" srcId="{A1AE2BC4-A99C-4DD3-A84D-EB3461D18287}" destId="{D1646913-A3FA-4470-A3E9-C64B0A13A62A}" srcOrd="2" destOrd="0" presId="urn:microsoft.com/office/officeart/2017/3/layout/DropPinTimeline"/>
    <dgm:cxn modelId="{D14EE3E2-BA3E-42AC-BEA2-572DF977A427}" type="presParOf" srcId="{A1AE2BC4-A99C-4DD3-A84D-EB3461D18287}" destId="{6EC2FC68-E1B8-4274-8090-C2C96A4CD82C}" srcOrd="3" destOrd="0" presId="urn:microsoft.com/office/officeart/2017/3/layout/DropPinTimeline"/>
    <dgm:cxn modelId="{923BB741-8273-439D-B9E2-1712691E3DE7}" type="presParOf" srcId="{A1AE2BC4-A99C-4DD3-A84D-EB3461D18287}" destId="{4F41BF23-550C-4E7F-977E-3D22E3AF7B51}" srcOrd="4" destOrd="0" presId="urn:microsoft.com/office/officeart/2017/3/layout/DropPinTimeline"/>
    <dgm:cxn modelId="{DD7D202E-CFA7-477E-AD34-2617E864E544}" type="presParOf" srcId="{A1AE2BC4-A99C-4DD3-A84D-EB3461D18287}" destId="{5018695D-CFD4-49F8-8967-BA8A0C0A0DE1}" srcOrd="5" destOrd="0" presId="urn:microsoft.com/office/officeart/2017/3/layout/DropPinTimeline"/>
    <dgm:cxn modelId="{D3E93E96-16D8-4A3E-BC6E-D4D386449E5E}" type="presParOf" srcId="{46A6B157-7198-41C4-9D25-C4F8885F1B6F}" destId="{61EA613E-57A8-485F-A4A9-29037092E83A}" srcOrd="9" destOrd="0" presId="urn:microsoft.com/office/officeart/2017/3/layout/DropPinTimeline"/>
    <dgm:cxn modelId="{CFE01775-C14B-4EDE-9E85-145F934516E5}" type="presParOf" srcId="{46A6B157-7198-41C4-9D25-C4F8885F1B6F}" destId="{0F3B3032-C16A-44EB-AE28-CB7C1D797D2B}" srcOrd="10" destOrd="0" presId="urn:microsoft.com/office/officeart/2017/3/layout/DropPinTimeline"/>
    <dgm:cxn modelId="{1C4D72CA-B300-4FEC-B5A9-D34FA56FE7E7}" type="presParOf" srcId="{0F3B3032-C16A-44EB-AE28-CB7C1D797D2B}" destId="{A64C6D16-2F77-439A-848A-F1081C5E5CBE}" srcOrd="0" destOrd="0" presId="urn:microsoft.com/office/officeart/2017/3/layout/DropPinTimeline"/>
    <dgm:cxn modelId="{7F9D72D2-5D75-4FF9-9F60-DE1AEFC42171}" type="presParOf" srcId="{0F3B3032-C16A-44EB-AE28-CB7C1D797D2B}" destId="{8EFC6EAF-71E5-48C3-9F69-6FB96640B14F}" srcOrd="1" destOrd="0" presId="urn:microsoft.com/office/officeart/2017/3/layout/DropPinTimeline"/>
    <dgm:cxn modelId="{D6418E4F-48ED-4E39-B9D9-FA010EF76866}" type="presParOf" srcId="{8EFC6EAF-71E5-48C3-9F69-6FB96640B14F}" destId="{73F98938-B973-410F-B6E0-43437FA146E6}" srcOrd="0" destOrd="0" presId="urn:microsoft.com/office/officeart/2017/3/layout/DropPinTimeline"/>
    <dgm:cxn modelId="{3E887726-7BD7-4074-8164-C71F4A6DAEE0}" type="presParOf" srcId="{8EFC6EAF-71E5-48C3-9F69-6FB96640B14F}" destId="{26BE64BD-02BC-4C6F-AC50-F9617E59754D}" srcOrd="1" destOrd="0" presId="urn:microsoft.com/office/officeart/2017/3/layout/DropPinTimeline"/>
    <dgm:cxn modelId="{6B3983BD-FDD8-4464-99B0-B737226ED090}" type="presParOf" srcId="{0F3B3032-C16A-44EB-AE28-CB7C1D797D2B}" destId="{5C5070CD-E29E-4F50-9A43-342A2DE968FF}" srcOrd="2" destOrd="0" presId="urn:microsoft.com/office/officeart/2017/3/layout/DropPinTimeline"/>
    <dgm:cxn modelId="{E040483A-E1D0-4CB5-AE78-35D83557FA15}" type="presParOf" srcId="{0F3B3032-C16A-44EB-AE28-CB7C1D797D2B}" destId="{6FED4196-A0D3-4E5C-83DA-99291A8FFFC3}" srcOrd="3" destOrd="0" presId="urn:microsoft.com/office/officeart/2017/3/layout/DropPinTimeline"/>
    <dgm:cxn modelId="{875E4306-BBD7-4464-A7BB-9A46E06C2634}" type="presParOf" srcId="{0F3B3032-C16A-44EB-AE28-CB7C1D797D2B}" destId="{54DE4918-169B-4E9C-B946-44A9D45AEC94}" srcOrd="4" destOrd="0" presId="urn:microsoft.com/office/officeart/2017/3/layout/DropPinTimeline"/>
    <dgm:cxn modelId="{14880338-8CF6-48F7-B22F-D70D12F904EB}" type="presParOf" srcId="{0F3B3032-C16A-44EB-AE28-CB7C1D797D2B}" destId="{75F2030E-997B-4809-B3F1-AEF48EEEDB2B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ONE: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4F31B688-999B-4752-86CF-5AFFBDD2FB2C}" type="par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TWO: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D8622124-F306-4E87-AD72-8341309CD39F}" type="par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THREE: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AFA9A2E5-05CF-4291-BDAC-40FF2BA0C123}" type="par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FOUR: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4809E3DC-C136-4EC2-849F-2394A70DF32F}" type="par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FIVE: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95E9A227-DA0C-4889-BB4B-908CC0896D78}" type="par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SIX: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lorem ipsum lorem ipsum</a:t>
          </a:r>
        </a:p>
      </dgm:t>
    </dgm:pt>
    <dgm:pt modelId="{C9CB9CCD-885C-4C1A-9190-7743B83ADCF6}" type="par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250A4AD9-9384-455C-AF51-202B08254D55}" type="pres">
      <dgm:prSet presAssocID="{888C3ED4-9510-4000-A70F-AAD75B5EBD43}" presName="node" presStyleLbl="node1" presStyleIdx="0" presStyleCnt="6">
        <dgm:presLayoutVars>
          <dgm:bulletEnabled val="1"/>
        </dgm:presLayoutVars>
      </dgm:prSet>
      <dgm:spPr/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6">
        <dgm:presLayoutVars>
          <dgm:bulletEnabled val="1"/>
        </dgm:presLayoutVars>
      </dgm:prSet>
      <dgm:spPr/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6">
        <dgm:presLayoutVars>
          <dgm:bulletEnabled val="1"/>
        </dgm:presLayoutVars>
      </dgm:prSet>
      <dgm:spPr/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6">
        <dgm:presLayoutVars>
          <dgm:bulletEnabled val="1"/>
        </dgm:presLayoutVars>
      </dgm:prSet>
      <dgm:spPr/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4" presStyleCnt="6">
        <dgm:presLayoutVars>
          <dgm:bulletEnabled val="1"/>
        </dgm:presLayoutVars>
      </dgm:prSet>
      <dgm:spPr/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5" presStyleCnt="6">
        <dgm:presLayoutVars>
          <dgm:bulletEnabled val="1"/>
        </dgm:presLayoutVars>
      </dgm:prSet>
      <dgm:spPr/>
    </dgm:pt>
  </dgm:ptLst>
  <dgm:cxnLst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396AE40A-4D53-4D1B-9BE5-990817474275}" srcId="{1BF214FB-8585-4C85-83D7-47164AAD632D}" destId="{10DC8D50-E48F-4C14-846C-4F6CA479EED8}" srcOrd="4" destOrd="0" parTransId="{95E9A227-DA0C-4889-BB4B-908CC0896D78}" sibTransId="{D2C6A091-2138-40DF-902A-DADF7C0A858A}"/>
    <dgm:cxn modelId="{96720A22-49E5-42B3-A8B4-CD9BDEE08C00}" srcId="{1BF214FB-8585-4C85-83D7-47164AAD632D}" destId="{9AF246AA-09BA-483A-95B2-66DE99600D52}" srcOrd="5" destOrd="0" parTransId="{C9CB9CCD-885C-4C1A-9190-7743B83ADCF6}" sibTransId="{EE3646C7-4509-45CA-8EEC-BA8F436CA923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5DB6BD3F-AF14-47AF-B075-AF96B9BED870}" type="presParOf" srcId="{92654547-E6AF-4C21-813C-FC394A15A681}" destId="{D747113C-6AAD-4D6D-B469-D8C2782852AE}" srcOrd="7" destOrd="0" presId="urn:microsoft.com/office/officeart/2005/8/layout/default"/>
    <dgm:cxn modelId="{0BE13472-CCE2-41AA-B714-B81EE5CD8099}" type="presParOf" srcId="{92654547-E6AF-4C21-813C-FC394A15A681}" destId="{8298FD8A-4BE2-4FB3-B18E-E031C2BD42AC}" srcOrd="8" destOrd="0" presId="urn:microsoft.com/office/officeart/2005/8/layout/default"/>
    <dgm:cxn modelId="{F31D8D60-8D45-4CF8-A588-AFEFAFB4923D}" type="presParOf" srcId="{92654547-E6AF-4C21-813C-FC394A15A681}" destId="{40AAEEEF-B0A3-4A11-9E22-47246DBF72EC}" srcOrd="9" destOrd="0" presId="urn:microsoft.com/office/officeart/2005/8/layout/default"/>
    <dgm:cxn modelId="{79DE278C-9500-44C0-A32A-DEFFC3BCFE5F}" type="presParOf" srcId="{92654547-E6AF-4C21-813C-FC394A15A681}" destId="{F7AE4263-220C-4194-B4E9-8B096817D9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LinkedIn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1600" b="0" i="0" dirty="0">
              <a:solidFill>
                <a:schemeClr val="bg1"/>
              </a:solidFill>
            </a:rPr>
            <a:t>Link to Your LinkedIn Profile</a:t>
          </a: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/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/>
        </a:p>
      </dgm:t>
    </dgm:pt>
    <dgm:pt modelId="{223932EA-8A4D-4270-95C3-913761557237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Twitter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1600" b="0" i="0" dirty="0">
              <a:solidFill>
                <a:schemeClr val="bg1"/>
              </a:solidFill>
            </a:rPr>
            <a:t>@yourhandle</a:t>
          </a:r>
        </a:p>
      </dgm:t>
    </dgm:pt>
    <dgm:pt modelId="{E01D4CB3-97D0-4857-AF09-DED2BE24BAAC}" type="parTrans" cxnId="{E37D9CF8-DFE4-4379-9C72-27346573699A}">
      <dgm:prSet/>
      <dgm:spPr/>
      <dgm:t>
        <a:bodyPr/>
        <a:lstStyle/>
        <a:p>
          <a:endParaRPr lang="en-US" sz="1600" b="0" i="0"/>
        </a:p>
      </dgm:t>
    </dgm:pt>
    <dgm:pt modelId="{C201C5C8-D4F2-4559-AF23-68BB4B3E7FB1}" type="sibTrans" cxnId="{E37D9CF8-DFE4-4379-9C72-27346573699A}">
      <dgm:prSet/>
      <dgm:spPr/>
      <dgm:t>
        <a:bodyPr/>
        <a:lstStyle/>
        <a:p>
          <a:endParaRPr lang="en-US" sz="1600" b="0" i="0"/>
        </a:p>
      </dgm:t>
    </dgm:pt>
    <dgm:pt modelId="{BC68B812-A325-41D8-A08E-C2392666DF66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Email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1600" b="0" i="0" dirty="0">
              <a:solidFill>
                <a:schemeClr val="bg1"/>
              </a:solidFill>
            </a:rPr>
            <a:t>youremail@email.com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/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/>
        </a:p>
      </dgm:t>
    </dgm:pt>
    <dgm:pt modelId="{7D1766B6-66CF-40CE-9693-BD20AFFFA3C9}">
      <dgm:prSet custT="1"/>
      <dgm:spPr/>
      <dgm:t>
        <a:bodyPr/>
        <a:lstStyle/>
        <a:p>
          <a:r>
            <a:rPr lang="en-US" sz="2000" b="1" i="0" dirty="0">
              <a:solidFill>
                <a:schemeClr val="bg1"/>
              </a:solidFill>
            </a:rPr>
            <a:t>Phone</a:t>
          </a:r>
          <a:br>
            <a:rPr lang="en-US" sz="2000" b="0" i="0" dirty="0">
              <a:solidFill>
                <a:schemeClr val="bg1"/>
              </a:solidFill>
            </a:rPr>
          </a:br>
          <a:r>
            <a:rPr lang="en-US" sz="1600" b="0" i="0" dirty="0">
              <a:solidFill>
                <a:schemeClr val="bg1"/>
              </a:solidFill>
            </a:rPr>
            <a:t>Your Phone Number</a:t>
          </a: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600" b="0" i="0"/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600" b="0" i="0"/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4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4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4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B92A22D8-3945-4B03-98DB-8A590020AE99}" type="pres">
      <dgm:prSet presAssocID="{223932EA-8A4D-4270-95C3-913761557237}" presName="compNode" presStyleCnt="0"/>
      <dgm:spPr/>
    </dgm:pt>
    <dgm:pt modelId="{A7FEDAED-2CDA-4D2F-883D-8D7438E3B422}" type="pres">
      <dgm:prSet presAssocID="{223932EA-8A4D-4270-95C3-913761557237}" presName="bgRect" presStyleLbl="bgShp" presStyleIdx="1" presStyleCnt="4"/>
      <dgm:spPr>
        <a:prstGeom prst="rect">
          <a:avLst/>
        </a:prstGeom>
        <a:noFill/>
        <a:ln w="22225">
          <a:noFill/>
        </a:ln>
        <a:effectLst/>
      </dgm:spPr>
    </dgm:pt>
    <dgm:pt modelId="{7297DA32-36DE-4F9A-BB44-A3F001A7D7C3}" type="pres">
      <dgm:prSet presAssocID="{223932EA-8A4D-4270-95C3-913761557237}" presName="iconRect" presStyleLbl="node1" presStyleIdx="1" presStyleCnt="4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3DC658D-83A0-48BE-9074-9EB3678901E1}" type="pres">
      <dgm:prSet presAssocID="{223932EA-8A4D-4270-95C3-913761557237}" presName="spaceRect" presStyleCnt="0"/>
      <dgm:spPr/>
    </dgm:pt>
    <dgm:pt modelId="{8F0FD205-8F23-4B47-859A-41BB69D2EDEE}" type="pres">
      <dgm:prSet presAssocID="{223932EA-8A4D-4270-95C3-913761557237}" presName="parTx" presStyleLbl="revTx" presStyleIdx="1" presStyleCnt="4">
        <dgm:presLayoutVars>
          <dgm:chMax val="0"/>
          <dgm:chPref val="0"/>
        </dgm:presLayoutVars>
      </dgm:prSet>
      <dgm:spPr/>
    </dgm:pt>
    <dgm:pt modelId="{AFA75C0E-13A0-4D0C-ACA8-B29E381BEF9A}" type="pres">
      <dgm:prSet presAssocID="{C201C5C8-D4F2-4559-AF23-68BB4B3E7FB1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2" presStyleCnt="4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2" presStyleCnt="4"/>
      <dgm:spPr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2" presStyleCnt="4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3" presStyleCnt="4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3" presStyleCnt="4"/>
      <dgm:spPr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9F3718-923D-468C-9B77-780F8F356013}" type="presOf" srcId="{223932EA-8A4D-4270-95C3-913761557237}" destId="{8F0FD205-8F23-4B47-859A-41BB69D2EDEE}" srcOrd="0" destOrd="0" presId="urn:microsoft.com/office/officeart/2018/2/layout/IconVerticalSolidList"/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3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2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E37D9CF8-DFE4-4379-9C72-27346573699A}" srcId="{D7951F77-4E36-4893-91C6-3151A6D51694}" destId="{223932EA-8A4D-4270-95C3-913761557237}" srcOrd="1" destOrd="0" parTransId="{E01D4CB3-97D0-4857-AF09-DED2BE24BAAC}" sibTransId="{C201C5C8-D4F2-4559-AF23-68BB4B3E7FB1}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9D15FC18-0098-4A72-8D76-E82F2C2E180C}" type="presParOf" srcId="{F61FEBF0-CB2F-4364-8F44-722FB7578D18}" destId="{B92A22D8-3945-4B03-98DB-8A590020AE99}" srcOrd="2" destOrd="0" presId="urn:microsoft.com/office/officeart/2018/2/layout/IconVerticalSolidList"/>
    <dgm:cxn modelId="{7BC74BD9-A7ED-4402-9D3B-B1A5776A7EAD}" type="presParOf" srcId="{B92A22D8-3945-4B03-98DB-8A590020AE99}" destId="{A7FEDAED-2CDA-4D2F-883D-8D7438E3B422}" srcOrd="0" destOrd="0" presId="urn:microsoft.com/office/officeart/2018/2/layout/IconVerticalSolidList"/>
    <dgm:cxn modelId="{8C85A1A0-97AB-4188-8D32-DBD98A9FDB6A}" type="presParOf" srcId="{B92A22D8-3945-4B03-98DB-8A590020AE99}" destId="{7297DA32-36DE-4F9A-BB44-A3F001A7D7C3}" srcOrd="1" destOrd="0" presId="urn:microsoft.com/office/officeart/2018/2/layout/IconVerticalSolidList"/>
    <dgm:cxn modelId="{EB678E6A-2F37-4857-8F4D-6FB66B193092}" type="presParOf" srcId="{B92A22D8-3945-4B03-98DB-8A590020AE99}" destId="{E3DC658D-83A0-48BE-9074-9EB3678901E1}" srcOrd="2" destOrd="0" presId="urn:microsoft.com/office/officeart/2018/2/layout/IconVerticalSolidList"/>
    <dgm:cxn modelId="{08E40640-4D3B-4852-AF2D-2E0C224FF474}" type="presParOf" srcId="{B92A22D8-3945-4B03-98DB-8A590020AE99}" destId="{8F0FD205-8F23-4B47-859A-41BB69D2EDEE}" srcOrd="3" destOrd="0" presId="urn:microsoft.com/office/officeart/2018/2/layout/IconVerticalSolidList"/>
    <dgm:cxn modelId="{9C6E34DB-EF0D-43A5-A1E0-39D065733597}" type="presParOf" srcId="{F61FEBF0-CB2F-4364-8F44-722FB7578D18}" destId="{AFA75C0E-13A0-4D0C-ACA8-B29E381BEF9A}" srcOrd="3" destOrd="0" presId="urn:microsoft.com/office/officeart/2018/2/layout/IconVerticalSolidList"/>
    <dgm:cxn modelId="{AC8A67FF-09EA-4C04-AE25-5A9F33A57654}" type="presParOf" srcId="{F61FEBF0-CB2F-4364-8F44-722FB7578D18}" destId="{763367BB-4527-4646-8015-D79C10A337E8}" srcOrd="4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5" destOrd="0" presId="urn:microsoft.com/office/officeart/2018/2/layout/IconVerticalSolidList"/>
    <dgm:cxn modelId="{69E1E3B7-31C1-4B29-966A-E5A8BB0D531A}" type="presParOf" srcId="{F61FEBF0-CB2F-4364-8F44-722FB7578D18}" destId="{DD57C002-1714-4E12-872A-FCE88CC043FE}" srcOrd="6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88042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>
          <a:off x="491683" y="1246140"/>
          <a:ext cx="893970" cy="893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877337" y="88042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tx1"/>
              </a:solidFill>
            </a:rPr>
            <a:t>What do you believe to be true about your subject?</a:t>
          </a:r>
        </a:p>
      </dsp:txBody>
      <dsp:txXfrm>
        <a:off x="1877337" y="880425"/>
        <a:ext cx="3067065" cy="1625400"/>
      </dsp:txXfrm>
    </dsp:sp>
    <dsp:sp modelId="{5EDC32A8-8A30-43AA-B28C-4DE1051927E9}">
      <dsp:nvSpPr>
        <dsp:cNvPr id="0" name=""/>
        <dsp:cNvSpPr/>
      </dsp:nvSpPr>
      <dsp:spPr>
        <a:xfrm>
          <a:off x="0" y="2912175"/>
          <a:ext cx="4944403" cy="1625400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491683" y="3277890"/>
          <a:ext cx="893970" cy="893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877337" y="2912175"/>
          <a:ext cx="3067065" cy="162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022" tIns="172022" rIns="172022" bIns="1720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>
              <a:solidFill>
                <a:schemeClr val="tx1"/>
              </a:solidFill>
            </a:rPr>
            <a:t>What are you going to try to convince your audience of?</a:t>
          </a:r>
        </a:p>
      </dsp:txBody>
      <dsp:txXfrm>
        <a:off x="1877337" y="2912175"/>
        <a:ext cx="3067065" cy="162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584AC-334C-4D98-9E88-D4EE344FF90D}">
      <dsp:nvSpPr>
        <dsp:cNvPr id="0" name=""/>
        <dsp:cNvSpPr/>
      </dsp:nvSpPr>
      <dsp:spPr>
        <a:xfrm>
          <a:off x="1419953" y="105235"/>
          <a:ext cx="1183860" cy="1183860"/>
        </a:xfrm>
        <a:prstGeom prst="rect">
          <a:avLst/>
        </a:prstGeom>
        <a:noFill/>
        <a:ln>
          <a:solidFill>
            <a:schemeClr val="accent1"/>
          </a:solidFill>
          <a:prstDash val="sys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04ED0-9912-4313-AFA2-7904C1513343}">
      <dsp:nvSpPr>
        <dsp:cNvPr id="0" name=""/>
        <dsp:cNvSpPr/>
      </dsp:nvSpPr>
      <dsp:spPr>
        <a:xfrm>
          <a:off x="1672251" y="357533"/>
          <a:ext cx="679264" cy="679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47764-D5E2-4B83-8EAA-EA54408B4F84}">
      <dsp:nvSpPr>
        <dsp:cNvPr id="0" name=""/>
        <dsp:cNvSpPr/>
      </dsp:nvSpPr>
      <dsp:spPr>
        <a:xfrm>
          <a:off x="1041506" y="1657839"/>
          <a:ext cx="19407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Cat</a:t>
          </a:r>
        </a:p>
      </dsp:txBody>
      <dsp:txXfrm>
        <a:off x="1041506" y="1657839"/>
        <a:ext cx="1940754" cy="720000"/>
      </dsp:txXfrm>
    </dsp:sp>
    <dsp:sp modelId="{D24D21FC-62C1-4CB3-8209-8661C3C79008}">
      <dsp:nvSpPr>
        <dsp:cNvPr id="0" name=""/>
        <dsp:cNvSpPr/>
      </dsp:nvSpPr>
      <dsp:spPr>
        <a:xfrm>
          <a:off x="3700340" y="105235"/>
          <a:ext cx="1183860" cy="1183860"/>
        </a:xfrm>
        <a:prstGeom prst="rect">
          <a:avLst/>
        </a:prstGeom>
        <a:noFill/>
        <a:ln>
          <a:solidFill>
            <a:schemeClr val="accent1"/>
          </a:solidFill>
          <a:prstDash val="sys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CDF7A-EBE7-495D-AEE1-FE9FEEA33C81}">
      <dsp:nvSpPr>
        <dsp:cNvPr id="0" name=""/>
        <dsp:cNvSpPr/>
      </dsp:nvSpPr>
      <dsp:spPr>
        <a:xfrm>
          <a:off x="3952638" y="357533"/>
          <a:ext cx="679264" cy="679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6A24F-F4FA-4000-B231-980697CE6BC5}">
      <dsp:nvSpPr>
        <dsp:cNvPr id="0" name=""/>
        <dsp:cNvSpPr/>
      </dsp:nvSpPr>
      <dsp:spPr>
        <a:xfrm>
          <a:off x="3321893" y="1657839"/>
          <a:ext cx="19407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Dog</a:t>
          </a:r>
        </a:p>
      </dsp:txBody>
      <dsp:txXfrm>
        <a:off x="3321893" y="1657839"/>
        <a:ext cx="1940754" cy="720000"/>
      </dsp:txXfrm>
    </dsp:sp>
    <dsp:sp modelId="{150E4B2C-C413-4BF2-BE44-61CABB4D422E}">
      <dsp:nvSpPr>
        <dsp:cNvPr id="0" name=""/>
        <dsp:cNvSpPr/>
      </dsp:nvSpPr>
      <dsp:spPr>
        <a:xfrm>
          <a:off x="1419953" y="2863028"/>
          <a:ext cx="1183860" cy="1183860"/>
        </a:xfrm>
        <a:prstGeom prst="rect">
          <a:avLst/>
        </a:prstGeom>
        <a:noFill/>
        <a:ln>
          <a:solidFill>
            <a:schemeClr val="accent1"/>
          </a:solidFill>
          <a:prstDash val="sys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E22CF-4E7D-49DB-8D62-BFBE95644B7C}">
      <dsp:nvSpPr>
        <dsp:cNvPr id="0" name=""/>
        <dsp:cNvSpPr/>
      </dsp:nvSpPr>
      <dsp:spPr>
        <a:xfrm>
          <a:off x="1672251" y="3115326"/>
          <a:ext cx="679264" cy="679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4CA18-7F92-4C8F-B31C-B8DC9BFFC00B}">
      <dsp:nvSpPr>
        <dsp:cNvPr id="0" name=""/>
        <dsp:cNvSpPr/>
      </dsp:nvSpPr>
      <dsp:spPr>
        <a:xfrm>
          <a:off x="1041506" y="4415632"/>
          <a:ext cx="19407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Mouse</a:t>
          </a:r>
        </a:p>
      </dsp:txBody>
      <dsp:txXfrm>
        <a:off x="1041506" y="4415632"/>
        <a:ext cx="1940754" cy="720000"/>
      </dsp:txXfrm>
    </dsp:sp>
    <dsp:sp modelId="{FB9B0F2E-A209-4355-A025-0CC7EDD3BBA7}">
      <dsp:nvSpPr>
        <dsp:cNvPr id="0" name=""/>
        <dsp:cNvSpPr/>
      </dsp:nvSpPr>
      <dsp:spPr>
        <a:xfrm>
          <a:off x="3700340" y="2863028"/>
          <a:ext cx="1183860" cy="1183860"/>
        </a:xfrm>
        <a:prstGeom prst="rect">
          <a:avLst/>
        </a:prstGeom>
        <a:noFill/>
        <a:ln>
          <a:solidFill>
            <a:schemeClr val="accent1"/>
          </a:solidFill>
          <a:prstDash val="sys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D3257-C9EC-49C5-B86D-6D93DABEBEEB}">
      <dsp:nvSpPr>
        <dsp:cNvPr id="0" name=""/>
        <dsp:cNvSpPr/>
      </dsp:nvSpPr>
      <dsp:spPr>
        <a:xfrm>
          <a:off x="3952638" y="3115326"/>
          <a:ext cx="679264" cy="679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D16BE-1508-46AB-8E58-77F8E5A2FFCC}">
      <dsp:nvSpPr>
        <dsp:cNvPr id="0" name=""/>
        <dsp:cNvSpPr/>
      </dsp:nvSpPr>
      <dsp:spPr>
        <a:xfrm>
          <a:off x="3321893" y="4415632"/>
          <a:ext cx="19407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Gorilla</a:t>
          </a:r>
        </a:p>
      </dsp:txBody>
      <dsp:txXfrm>
        <a:off x="3321893" y="4415632"/>
        <a:ext cx="194075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 flipV="1">
          <a:off x="0" y="1914058"/>
          <a:ext cx="10453687" cy="105708"/>
        </a:xfrm>
        <a:prstGeom prst="homePlate">
          <a:avLst/>
        </a:prstGeom>
        <a:solidFill>
          <a:schemeClr val="accent5">
            <a:alpha val="9000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65995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98133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415199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Lorem ipsum</a:t>
          </a:r>
        </a:p>
      </dsp:txBody>
      <dsp:txXfrm>
        <a:off x="415199" y="802500"/>
        <a:ext cx="2482378" cy="1164412"/>
      </dsp:txXfrm>
    </dsp:sp>
    <dsp:sp modelId="{85C50C56-6DC8-4C47-8DBC-4FD6B1554AA4}">
      <dsp:nvSpPr>
        <dsp:cNvPr id="0" name=""/>
        <dsp:cNvSpPr/>
      </dsp:nvSpPr>
      <dsp:spPr>
        <a:xfrm>
          <a:off x="415199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</a:rPr>
            <a:t>Q1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2OYY</a:t>
          </a:r>
        </a:p>
      </dsp:txBody>
      <dsp:txXfrm>
        <a:off x="415199" y="393382"/>
        <a:ext cx="2482378" cy="409117"/>
      </dsp:txXfrm>
    </dsp:sp>
    <dsp:sp modelId="{4F322B1B-F357-4BCD-BF34-8A0D705A1CE7}">
      <dsp:nvSpPr>
        <dsp:cNvPr id="0" name=""/>
        <dsp:cNvSpPr/>
      </dsp:nvSpPr>
      <dsp:spPr>
        <a:xfrm>
          <a:off x="210640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173101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1556136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1588274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1905340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Lorem ipsum</a:t>
          </a:r>
        </a:p>
      </dsp:txBody>
      <dsp:txXfrm>
        <a:off x="1905340" y="1966912"/>
        <a:ext cx="2482378" cy="1164412"/>
      </dsp:txXfrm>
    </dsp:sp>
    <dsp:sp modelId="{C1E34084-406C-48D5-88FE-7226282DBC49}">
      <dsp:nvSpPr>
        <dsp:cNvPr id="0" name=""/>
        <dsp:cNvSpPr/>
      </dsp:nvSpPr>
      <dsp:spPr>
        <a:xfrm>
          <a:off x="1905340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</a:rPr>
            <a:t>Q2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20YY</a:t>
          </a:r>
        </a:p>
      </dsp:txBody>
      <dsp:txXfrm>
        <a:off x="1905340" y="3131324"/>
        <a:ext cx="2482378" cy="409117"/>
      </dsp:txXfrm>
    </dsp:sp>
    <dsp:sp modelId="{33168228-1414-4AAF-B7E5-C08A80BBB2F1}">
      <dsp:nvSpPr>
        <dsp:cNvPr id="0" name=""/>
        <dsp:cNvSpPr/>
      </dsp:nvSpPr>
      <dsp:spPr>
        <a:xfrm>
          <a:off x="1700781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1663243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C09B8D-1C75-4604-9F35-AEC078447C45}">
      <dsp:nvSpPr>
        <dsp:cNvPr id="0" name=""/>
        <dsp:cNvSpPr/>
      </dsp:nvSpPr>
      <dsp:spPr>
        <a:xfrm rot="8100000">
          <a:off x="3046278" y="453296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E91A1F-E910-48AB-A4C9-128002268483}">
      <dsp:nvSpPr>
        <dsp:cNvPr id="0" name=""/>
        <dsp:cNvSpPr/>
      </dsp:nvSpPr>
      <dsp:spPr>
        <a:xfrm>
          <a:off x="3078415" y="485434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603F2-85FC-4134-978C-4054E468209C}">
      <dsp:nvSpPr>
        <dsp:cNvPr id="0" name=""/>
        <dsp:cNvSpPr/>
      </dsp:nvSpPr>
      <dsp:spPr>
        <a:xfrm>
          <a:off x="3395482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>
              <a:solidFill>
                <a:schemeClr val="bg1"/>
              </a:solidFill>
            </a:rPr>
            <a:t>Lorem ipsum</a:t>
          </a:r>
        </a:p>
      </dsp:txBody>
      <dsp:txXfrm>
        <a:off x="3395482" y="802500"/>
        <a:ext cx="2482378" cy="1164412"/>
      </dsp:txXfrm>
    </dsp:sp>
    <dsp:sp modelId="{4EB3AA5C-1289-44C6-9F3E-859ABA28E18F}">
      <dsp:nvSpPr>
        <dsp:cNvPr id="0" name=""/>
        <dsp:cNvSpPr/>
      </dsp:nvSpPr>
      <dsp:spPr>
        <a:xfrm>
          <a:off x="3395482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dirty="0">
              <a:solidFill>
                <a:schemeClr val="bg1"/>
              </a:solidFill>
            </a:rPr>
            <a:t>Big milestone</a:t>
          </a:r>
        </a:p>
      </dsp:txBody>
      <dsp:txXfrm>
        <a:off x="3395482" y="393382"/>
        <a:ext cx="2482378" cy="409117"/>
      </dsp:txXfrm>
    </dsp:sp>
    <dsp:sp modelId="{0BB03C0E-97EC-4D66-9B09-35D689DAB28C}">
      <dsp:nvSpPr>
        <dsp:cNvPr id="0" name=""/>
        <dsp:cNvSpPr/>
      </dsp:nvSpPr>
      <dsp:spPr>
        <a:xfrm>
          <a:off x="3190923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61E50-9FEC-48AD-A369-C1A8379B35EC}">
      <dsp:nvSpPr>
        <dsp:cNvPr id="0" name=""/>
        <dsp:cNvSpPr/>
      </dsp:nvSpPr>
      <dsp:spPr>
        <a:xfrm>
          <a:off x="3153384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18900000">
          <a:off x="4536419" y="3191238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568557" y="3223376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885623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Lorem ipsum</a:t>
          </a:r>
        </a:p>
      </dsp:txBody>
      <dsp:txXfrm>
        <a:off x="4885623" y="1966912"/>
        <a:ext cx="2482378" cy="1164412"/>
      </dsp:txXfrm>
    </dsp:sp>
    <dsp:sp modelId="{3DA36ABE-9810-4ED4-9A55-2905E7588D06}">
      <dsp:nvSpPr>
        <dsp:cNvPr id="0" name=""/>
        <dsp:cNvSpPr/>
      </dsp:nvSpPr>
      <dsp:spPr>
        <a:xfrm>
          <a:off x="4885623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</a:rPr>
            <a:t>Q3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20YY</a:t>
          </a:r>
        </a:p>
      </dsp:txBody>
      <dsp:txXfrm>
        <a:off x="4885623" y="3131324"/>
        <a:ext cx="2482378" cy="409117"/>
      </dsp:txXfrm>
    </dsp:sp>
    <dsp:sp modelId="{4B9F5909-A57C-4893-9C8A-D5960FE9BE37}">
      <dsp:nvSpPr>
        <dsp:cNvPr id="0" name=""/>
        <dsp:cNvSpPr/>
      </dsp:nvSpPr>
      <dsp:spPr>
        <a:xfrm>
          <a:off x="4681064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643525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8100000">
          <a:off x="6026560" y="453296"/>
          <a:ext cx="289289" cy="28928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058698" y="485434"/>
          <a:ext cx="225014" cy="225014"/>
        </a:xfrm>
        <a:prstGeom prst="donu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6375764" y="802500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Lorem ipsum</a:t>
          </a:r>
        </a:p>
      </dsp:txBody>
      <dsp:txXfrm>
        <a:off x="6375764" y="802500"/>
        <a:ext cx="2482378" cy="1164412"/>
      </dsp:txXfrm>
    </dsp:sp>
    <dsp:sp modelId="{6EC2FC68-E1B8-4274-8090-C2C96A4CD82C}">
      <dsp:nvSpPr>
        <dsp:cNvPr id="0" name=""/>
        <dsp:cNvSpPr/>
      </dsp:nvSpPr>
      <dsp:spPr>
        <a:xfrm>
          <a:off x="6375764" y="393382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solidFill>
                <a:schemeClr val="bg1"/>
              </a:solidFill>
            </a:rPr>
            <a:t>Q4</a:t>
          </a:r>
          <a:br>
            <a:rPr lang="en-US" sz="1100" kern="1200" dirty="0">
              <a:solidFill>
                <a:schemeClr val="bg1"/>
              </a:solidFill>
            </a:rPr>
          </a:br>
          <a:r>
            <a:rPr lang="en-US" sz="1100" kern="1200" dirty="0">
              <a:solidFill>
                <a:schemeClr val="bg1"/>
              </a:solidFill>
            </a:rPr>
            <a:t>20YY</a:t>
          </a:r>
        </a:p>
      </dsp:txBody>
      <dsp:txXfrm>
        <a:off x="6375764" y="393382"/>
        <a:ext cx="2482378" cy="409117"/>
      </dsp:txXfrm>
    </dsp:sp>
    <dsp:sp modelId="{4F41BF23-550C-4E7F-977E-3D22E3AF7B51}">
      <dsp:nvSpPr>
        <dsp:cNvPr id="0" name=""/>
        <dsp:cNvSpPr/>
      </dsp:nvSpPr>
      <dsp:spPr>
        <a:xfrm>
          <a:off x="6171205" y="802500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133667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F98938-B973-410F-B6E0-43437FA146E6}">
      <dsp:nvSpPr>
        <dsp:cNvPr id="0" name=""/>
        <dsp:cNvSpPr/>
      </dsp:nvSpPr>
      <dsp:spPr>
        <a:xfrm rot="18900000">
          <a:off x="7516702" y="3191238"/>
          <a:ext cx="289289" cy="2892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BE64BD-02BC-4C6F-AC50-F9617E59754D}">
      <dsp:nvSpPr>
        <dsp:cNvPr id="0" name=""/>
        <dsp:cNvSpPr/>
      </dsp:nvSpPr>
      <dsp:spPr>
        <a:xfrm>
          <a:off x="7548839" y="3223376"/>
          <a:ext cx="225014" cy="225014"/>
        </a:xfrm>
        <a:prstGeom prst="star12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070CD-E29E-4F50-9A43-342A2DE968FF}">
      <dsp:nvSpPr>
        <dsp:cNvPr id="0" name=""/>
        <dsp:cNvSpPr/>
      </dsp:nvSpPr>
      <dsp:spPr>
        <a:xfrm>
          <a:off x="7865906" y="1966912"/>
          <a:ext cx="2482378" cy="116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>
              <a:solidFill>
                <a:schemeClr val="bg1"/>
              </a:solidFill>
            </a:rPr>
            <a:t>Lorem ipsum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7865906" y="1966912"/>
        <a:ext cx="2482378" cy="1164412"/>
      </dsp:txXfrm>
    </dsp:sp>
    <dsp:sp modelId="{6FED4196-A0D3-4E5C-83DA-99291A8FFFC3}">
      <dsp:nvSpPr>
        <dsp:cNvPr id="0" name=""/>
        <dsp:cNvSpPr/>
      </dsp:nvSpPr>
      <dsp:spPr>
        <a:xfrm>
          <a:off x="7865906" y="3131324"/>
          <a:ext cx="2482378" cy="409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1" kern="1200" dirty="0">
              <a:solidFill>
                <a:schemeClr val="bg1"/>
              </a:solidFill>
            </a:rPr>
            <a:t>Big milestone</a:t>
          </a:r>
        </a:p>
      </dsp:txBody>
      <dsp:txXfrm>
        <a:off x="7865906" y="3131324"/>
        <a:ext cx="2482378" cy="409117"/>
      </dsp:txXfrm>
    </dsp:sp>
    <dsp:sp modelId="{54DE4918-169B-4E9C-B946-44A9D45AEC94}">
      <dsp:nvSpPr>
        <dsp:cNvPr id="0" name=""/>
        <dsp:cNvSpPr/>
      </dsp:nvSpPr>
      <dsp:spPr>
        <a:xfrm>
          <a:off x="7661347" y="1966912"/>
          <a:ext cx="0" cy="1164412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C6D16-2F77-439A-848A-F1081C5E5CBE}">
      <dsp:nvSpPr>
        <dsp:cNvPr id="0" name=""/>
        <dsp:cNvSpPr/>
      </dsp:nvSpPr>
      <dsp:spPr>
        <a:xfrm>
          <a:off x="7623808" y="1930091"/>
          <a:ext cx="73641" cy="736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596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ONE: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596" y="31107"/>
        <a:ext cx="2324742" cy="1394845"/>
      </dsp:txXfrm>
    </dsp:sp>
    <dsp:sp modelId="{7A5B3E65-9777-4EF6-A5E1-C35B895D487A}">
      <dsp:nvSpPr>
        <dsp:cNvPr id="0" name=""/>
        <dsp:cNvSpPr/>
      </dsp:nvSpPr>
      <dsp:spPr>
        <a:xfrm>
          <a:off x="2557812" y="3110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TWO: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2557812" y="31107"/>
        <a:ext cx="2324742" cy="1394845"/>
      </dsp:txXfrm>
    </dsp:sp>
    <dsp:sp modelId="{98736366-53F9-49EF-9094-E77CAF66F377}">
      <dsp:nvSpPr>
        <dsp:cNvPr id="0" name=""/>
        <dsp:cNvSpPr/>
      </dsp:nvSpPr>
      <dsp:spPr>
        <a:xfrm>
          <a:off x="596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THREE: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596" y="1658427"/>
        <a:ext cx="2324742" cy="1394845"/>
      </dsp:txXfrm>
    </dsp:sp>
    <dsp:sp modelId="{E111D404-B88B-44E6-839A-F40E9BF97271}">
      <dsp:nvSpPr>
        <dsp:cNvPr id="0" name=""/>
        <dsp:cNvSpPr/>
      </dsp:nvSpPr>
      <dsp:spPr>
        <a:xfrm>
          <a:off x="2557812" y="1658427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FOUR: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2557812" y="1658427"/>
        <a:ext cx="2324742" cy="1394845"/>
      </dsp:txXfrm>
    </dsp:sp>
    <dsp:sp modelId="{8298FD8A-4BE2-4FB3-B18E-E031C2BD42AC}">
      <dsp:nvSpPr>
        <dsp:cNvPr id="0" name=""/>
        <dsp:cNvSpPr/>
      </dsp:nvSpPr>
      <dsp:spPr>
        <a:xfrm>
          <a:off x="596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FIVE: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596" y="3285746"/>
        <a:ext cx="2324742" cy="1394845"/>
      </dsp:txXfrm>
    </dsp:sp>
    <dsp:sp modelId="{F7AE4263-220C-4194-B4E9-8B096817D988}">
      <dsp:nvSpPr>
        <dsp:cNvPr id="0" name=""/>
        <dsp:cNvSpPr/>
      </dsp:nvSpPr>
      <dsp:spPr>
        <a:xfrm>
          <a:off x="2557812" y="3285746"/>
          <a:ext cx="2324742" cy="1394845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SIX: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lorem ipsum lorem ipsum</a:t>
          </a:r>
        </a:p>
      </dsp:txBody>
      <dsp:txXfrm>
        <a:off x="2557812" y="3285746"/>
        <a:ext cx="2324742" cy="13948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1632"/>
          <a:ext cx="4535487" cy="827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250314" y="187817"/>
          <a:ext cx="455117" cy="455117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955746" y="1632"/>
          <a:ext cx="3579740" cy="827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76" tIns="87576" rIns="87576" bIns="875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LinkedIn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1600" b="0" i="0" kern="1200" dirty="0">
              <a:solidFill>
                <a:schemeClr val="bg1"/>
              </a:solidFill>
            </a:rPr>
            <a:t>Link to Your LinkedIn Profile</a:t>
          </a:r>
        </a:p>
      </dsp:txBody>
      <dsp:txXfrm>
        <a:off x="955746" y="1632"/>
        <a:ext cx="3579740" cy="827486"/>
      </dsp:txXfrm>
    </dsp:sp>
    <dsp:sp modelId="{A7FEDAED-2CDA-4D2F-883D-8D7438E3B422}">
      <dsp:nvSpPr>
        <dsp:cNvPr id="0" name=""/>
        <dsp:cNvSpPr/>
      </dsp:nvSpPr>
      <dsp:spPr>
        <a:xfrm>
          <a:off x="0" y="1035990"/>
          <a:ext cx="4535487" cy="827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7DA32-36DE-4F9A-BB44-A3F001A7D7C3}">
      <dsp:nvSpPr>
        <dsp:cNvPr id="0" name=""/>
        <dsp:cNvSpPr/>
      </dsp:nvSpPr>
      <dsp:spPr>
        <a:xfrm>
          <a:off x="250314" y="1222174"/>
          <a:ext cx="455117" cy="455117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FD205-8F23-4B47-859A-41BB69D2EDEE}">
      <dsp:nvSpPr>
        <dsp:cNvPr id="0" name=""/>
        <dsp:cNvSpPr/>
      </dsp:nvSpPr>
      <dsp:spPr>
        <a:xfrm>
          <a:off x="955746" y="1035990"/>
          <a:ext cx="3579740" cy="827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76" tIns="87576" rIns="87576" bIns="875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Twitter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1600" b="0" i="0" kern="1200" dirty="0">
              <a:solidFill>
                <a:schemeClr val="bg1"/>
              </a:solidFill>
            </a:rPr>
            <a:t>@yourhandle</a:t>
          </a:r>
        </a:p>
      </dsp:txBody>
      <dsp:txXfrm>
        <a:off x="955746" y="1035990"/>
        <a:ext cx="3579740" cy="827486"/>
      </dsp:txXfrm>
    </dsp:sp>
    <dsp:sp modelId="{712D2B29-4977-4B70-ABE9-215A9E804015}">
      <dsp:nvSpPr>
        <dsp:cNvPr id="0" name=""/>
        <dsp:cNvSpPr/>
      </dsp:nvSpPr>
      <dsp:spPr>
        <a:xfrm>
          <a:off x="0" y="2070348"/>
          <a:ext cx="4535487" cy="827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250314" y="2256532"/>
          <a:ext cx="455117" cy="455117"/>
        </a:xfrm>
        <a:prstGeom prst="rect">
          <a:avLst/>
        </a:prstGeom>
        <a:blipFill>
          <a:blip xmlns:r="http://schemas.openxmlformats.org/officeDocument/2006/relationships"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955746" y="2070348"/>
          <a:ext cx="3579740" cy="827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76" tIns="87576" rIns="87576" bIns="875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Email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1600" b="0" i="0" kern="1200" dirty="0">
              <a:solidFill>
                <a:schemeClr val="bg1"/>
              </a:solidFill>
            </a:rPr>
            <a:t>youremail@email.com</a:t>
          </a:r>
        </a:p>
      </dsp:txBody>
      <dsp:txXfrm>
        <a:off x="955746" y="2070348"/>
        <a:ext cx="3579740" cy="827486"/>
      </dsp:txXfrm>
    </dsp:sp>
    <dsp:sp modelId="{59534EC1-7FD9-454B-8378-AACE14683CA9}">
      <dsp:nvSpPr>
        <dsp:cNvPr id="0" name=""/>
        <dsp:cNvSpPr/>
      </dsp:nvSpPr>
      <dsp:spPr>
        <a:xfrm>
          <a:off x="0" y="3104706"/>
          <a:ext cx="4535487" cy="82748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250314" y="3290890"/>
          <a:ext cx="455117" cy="455117"/>
        </a:xfrm>
        <a:prstGeom prst="rect">
          <a:avLst/>
        </a:prstGeom>
        <a:blipFill>
          <a:blip xmlns:r="http://schemas.openxmlformats.org/officeDocument/2006/relationships"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955746" y="3104706"/>
          <a:ext cx="3579740" cy="827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76" tIns="87576" rIns="87576" bIns="8757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bg1"/>
              </a:solidFill>
            </a:rPr>
            <a:t>Phone</a:t>
          </a:r>
          <a:br>
            <a:rPr lang="en-US" sz="2000" b="0" i="0" kern="1200" dirty="0">
              <a:solidFill>
                <a:schemeClr val="bg1"/>
              </a:solidFill>
            </a:rPr>
          </a:br>
          <a:r>
            <a:rPr lang="en-US" sz="1600" b="0" i="0" kern="1200" dirty="0">
              <a:solidFill>
                <a:schemeClr val="bg1"/>
              </a:solidFill>
            </a:rPr>
            <a:t>Your Phone Number</a:t>
          </a:r>
        </a:p>
      </dsp:txBody>
      <dsp:txXfrm>
        <a:off x="955746" y="3104706"/>
        <a:ext cx="3579740" cy="827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2021-03-05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Conference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FEB38D-85AD-EB41-9EC1-E966F44A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Great “X”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D4B10F-ADAA-B74F-8461-59D7CAF3C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defining characteristics of your subject?</a:t>
            </a:r>
          </a:p>
          <a:p>
            <a:r>
              <a:rPr lang="en-US" dirty="0"/>
              <a:t>What sets it apart from other related subjects?</a:t>
            </a:r>
          </a:p>
          <a:p>
            <a:endParaRPr lang="en-US" dirty="0"/>
          </a:p>
        </p:txBody>
      </p:sp>
      <p:pic>
        <p:nvPicPr>
          <p:cNvPr id="32" name="Picture Placeholder 31" descr="Person at desk talking.">
            <a:extLst>
              <a:ext uri="{FF2B5EF4-FFF2-40B4-BE49-F238E27FC236}">
                <a16:creationId xmlns:a16="http://schemas.microsoft.com/office/drawing/2014/main" id="{96E64F75-DC38-A047-84B3-5B96136A96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593262" y="0"/>
            <a:ext cx="7598736" cy="6858000"/>
          </a:xfrm>
        </p:spPr>
      </p:pic>
    </p:spTree>
    <p:extLst>
      <p:ext uri="{BB962C8B-B14F-4D97-AF65-F5344CB8AC3E}">
        <p14:creationId xmlns:p14="http://schemas.microsoft.com/office/powerpoint/2010/main" val="84754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BC43-2FBF-624E-ADB3-BA3583AE3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for 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6D68A-A600-9C45-B10C-2A39080E9E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are the most important things that differentiates your subject or big idea…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519B-5706-804A-8C82-1D9EDAA812F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Title for 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FB2C5-19EB-8A4A-98B2-19E436877E9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…from another contrasting or competing subject or idea.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F4C6-F233-E149-AA45-4C25835F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“X” to “Y”</a:t>
            </a:r>
          </a:p>
        </p:txBody>
      </p:sp>
    </p:spTree>
    <p:extLst>
      <p:ext uri="{BB962C8B-B14F-4D97-AF65-F5344CB8AC3E}">
        <p14:creationId xmlns:p14="http://schemas.microsoft.com/office/powerpoint/2010/main" val="1822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 descr="Placeholder Timeline&#10;">
            <a:extLst>
              <a:ext uri="{FF2B5EF4-FFF2-40B4-BE49-F238E27FC236}">
                <a16:creationId xmlns:a16="http://schemas.microsoft.com/office/drawing/2014/main" id="{F71B10C4-D0A8-414E-9F4A-2CAD9414B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520265"/>
              </p:ext>
            </p:extLst>
          </p:nvPr>
        </p:nvGraphicFramePr>
        <p:xfrm>
          <a:off x="931863" y="2030413"/>
          <a:ext cx="104536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“X”</a:t>
            </a:r>
          </a:p>
        </p:txBody>
      </p:sp>
      <p:graphicFrame>
        <p:nvGraphicFramePr>
          <p:cNvPr id="7" name="Content Placeholder 5" descr="line chart">
            <a:extLst>
              <a:ext uri="{FF2B5EF4-FFF2-40B4-BE49-F238E27FC236}">
                <a16:creationId xmlns:a16="http://schemas.microsoft.com/office/drawing/2014/main" id="{66404E60-607E-EB43-9521-FDD0F7E3A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648271"/>
              </p:ext>
            </p:extLst>
          </p:nvPr>
        </p:nvGraphicFramePr>
        <p:xfrm>
          <a:off x="869156" y="2030413"/>
          <a:ext cx="10453687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087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SmartArt Placeholder - Block List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720602"/>
              </p:ext>
            </p:extLst>
          </p:nvPr>
        </p:nvGraphicFramePr>
        <p:xfrm>
          <a:off x="6562208" y="1604778"/>
          <a:ext cx="4883151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5EAE-3A37-43DE-9737-13DDF056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Tell your audience how they can put what you have shared with them into practice</a:t>
            </a:r>
          </a:p>
          <a:p>
            <a:r>
              <a:rPr lang="en-US" dirty="0"/>
              <a:t>One</a:t>
            </a:r>
          </a:p>
          <a:p>
            <a:r>
              <a:rPr lang="en-US" dirty="0"/>
              <a:t>Two</a:t>
            </a:r>
          </a:p>
          <a:p>
            <a:r>
              <a:rPr lang="en-US" dirty="0"/>
              <a:t>Three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9C09C-6E20-48F6-AE6D-C893A0F3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“X”</a:t>
            </a:r>
          </a:p>
        </p:txBody>
      </p:sp>
      <p:pic>
        <p:nvPicPr>
          <p:cNvPr id="20" name="Picture Placeholder 19" descr="people looking at something on table">
            <a:extLst>
              <a:ext uri="{FF2B5EF4-FFF2-40B4-BE49-F238E27FC236}">
                <a16:creationId xmlns:a16="http://schemas.microsoft.com/office/drawing/2014/main" id="{73A69289-D803-3943-9979-42FED843A2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145" t="9922" r="10867" b="16594"/>
          <a:stretch/>
        </p:blipFill>
        <p:spPr>
          <a:xfrm>
            <a:off x="3727491" y="0"/>
            <a:ext cx="8464509" cy="6858000"/>
          </a:xfrm>
        </p:spPr>
      </p:pic>
    </p:spTree>
    <p:extLst>
      <p:ext uri="{BB962C8B-B14F-4D97-AF65-F5344CB8AC3E}">
        <p14:creationId xmlns:p14="http://schemas.microsoft.com/office/powerpoint/2010/main" val="4050992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56B-F5FB-4FD7-B7D7-CA0BCE68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key things you want your audience to come away with?</a:t>
            </a:r>
          </a:p>
          <a:p>
            <a:r>
              <a:rPr lang="en-US" dirty="0"/>
              <a:t>What it is it you want your audience to do with what they have learned?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</a:p>
        </p:txBody>
      </p:sp>
      <p:pic>
        <p:nvPicPr>
          <p:cNvPr id="22" name="Picture Placeholder 21" descr="A group of people in a room at an easel">
            <a:extLst>
              <a:ext uri="{FF2B5EF4-FFF2-40B4-BE49-F238E27FC236}">
                <a16:creationId xmlns:a16="http://schemas.microsoft.com/office/drawing/2014/main" id="{B8DEDD93-F6C7-D34E-9469-9FC139224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/>
        </p:blipFill>
        <p:spPr>
          <a:xfrm>
            <a:off x="413824" y="483782"/>
            <a:ext cx="11365992" cy="2457856"/>
          </a:xfrm>
        </p:spPr>
      </p:pic>
    </p:spTree>
    <p:extLst>
      <p:ext uri="{BB962C8B-B14F-4D97-AF65-F5344CB8AC3E}">
        <p14:creationId xmlns:p14="http://schemas.microsoft.com/office/powerpoint/2010/main" val="153960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95EB8840-1974-5C4F-A503-A801266AD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210351"/>
              </p:ext>
            </p:extLst>
          </p:nvPr>
        </p:nvGraphicFramePr>
        <p:xfrm>
          <a:off x="931459" y="2030413"/>
          <a:ext cx="4535487" cy="3933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Placeholder 10" descr="A person sitting in a living room area.">
            <a:extLst>
              <a:ext uri="{FF2B5EF4-FFF2-40B4-BE49-F238E27FC236}">
                <a16:creationId xmlns:a16="http://schemas.microsoft.com/office/drawing/2014/main" id="{B0B86B06-F4A6-2643-966F-7B41DA43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  <a:p>
            <a:r>
              <a:rPr lang="en-US" dirty="0"/>
              <a:t>Why are you qualified to present today?</a:t>
            </a:r>
          </a:p>
          <a:p>
            <a:endParaRPr lang="en-US" dirty="0"/>
          </a:p>
        </p:txBody>
      </p:sp>
      <p:pic>
        <p:nvPicPr>
          <p:cNvPr id="28" name="Picture Placeholder 27" descr="woman looking down">
            <a:extLst>
              <a:ext uri="{FF2B5EF4-FFF2-40B4-BE49-F238E27FC236}">
                <a16:creationId xmlns:a16="http://schemas.microsoft.com/office/drawing/2014/main" id="{9E319FF9-B321-9D4B-AA89-6EFE57293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44819" y="597553"/>
            <a:ext cx="6063915" cy="6063915"/>
          </a:xfrm>
        </p:spPr>
      </p:pic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51C228-B9D7-6F4B-9504-969693D4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43733-30CE-AC40-BAAC-BE6530B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Share something memorable </a:t>
            </a:r>
            <a:br>
              <a:rPr lang="en-US" dirty="0"/>
            </a:br>
            <a:r>
              <a:rPr lang="en-US" dirty="0"/>
              <a:t>that relates to your topic</a:t>
            </a:r>
          </a:p>
        </p:txBody>
      </p:sp>
      <p:pic>
        <p:nvPicPr>
          <p:cNvPr id="12" name="Picture Placeholder 11" descr="woman posing">
            <a:extLst>
              <a:ext uri="{FF2B5EF4-FFF2-40B4-BE49-F238E27FC236}">
                <a16:creationId xmlns:a16="http://schemas.microsoft.com/office/drawing/2014/main" id="{FF84EEF9-99EB-D946-9D26-4C931C143C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9281" y="330912"/>
            <a:ext cx="6217440" cy="6217440"/>
          </a:xfrm>
        </p:spPr>
      </p:pic>
    </p:spTree>
    <p:extLst>
      <p:ext uri="{BB962C8B-B14F-4D97-AF65-F5344CB8AC3E}">
        <p14:creationId xmlns:p14="http://schemas.microsoft.com/office/powerpoint/2010/main" val="128398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Meet the Presenter</a:t>
            </a:r>
          </a:p>
          <a:p>
            <a:r>
              <a:rPr lang="en-US" dirty="0"/>
              <a:t>My Story</a:t>
            </a:r>
          </a:p>
          <a:p>
            <a:r>
              <a:rPr lang="en-US" dirty="0"/>
              <a:t>A Definition</a:t>
            </a:r>
          </a:p>
          <a:p>
            <a:r>
              <a:rPr lang="en-US" dirty="0"/>
              <a:t>My Hypothesis</a:t>
            </a:r>
          </a:p>
          <a:p>
            <a:r>
              <a:rPr lang="en-US" dirty="0"/>
              <a:t>Quantify X</a:t>
            </a:r>
          </a:p>
          <a:p>
            <a:r>
              <a:rPr lang="en-US" dirty="0"/>
              <a:t>Elements of X</a:t>
            </a:r>
          </a:p>
          <a:p>
            <a:r>
              <a:rPr lang="en-US" dirty="0"/>
              <a:t>Making Great X</a:t>
            </a:r>
          </a:p>
          <a:p>
            <a:r>
              <a:rPr lang="en-US" dirty="0"/>
              <a:t>Comparing X to Y</a:t>
            </a:r>
          </a:p>
          <a:p>
            <a:r>
              <a:rPr lang="en-US" dirty="0"/>
              <a:t>History of X</a:t>
            </a:r>
          </a:p>
          <a:p>
            <a:r>
              <a:rPr lang="en-US" dirty="0"/>
              <a:t>Trends in X</a:t>
            </a:r>
          </a:p>
          <a:p>
            <a:r>
              <a:rPr lang="en-US" dirty="0"/>
              <a:t>Key Takeaways</a:t>
            </a:r>
          </a:p>
          <a:p>
            <a:r>
              <a:rPr lang="en-US" dirty="0"/>
              <a:t>Tips for X</a:t>
            </a:r>
          </a:p>
          <a:p>
            <a:r>
              <a:rPr lang="en-US" dirty="0"/>
              <a:t>Call to Action</a:t>
            </a:r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“If you can film an idea in your mind, follow that film idea shot for shot, scene for scene, that idea is worth making. </a:t>
            </a:r>
            <a:br>
              <a:rPr lang="en-US" sz="3600" dirty="0"/>
            </a:br>
            <a:r>
              <a:rPr lang="en-US" sz="2000" dirty="0">
                <a:solidFill>
                  <a:srgbClr val="C5AE76"/>
                </a:solidFill>
              </a:rPr>
              <a:t>- </a:t>
            </a:r>
            <a:r>
              <a:rPr lang="en-US" sz="2000" dirty="0">
                <a:solidFill>
                  <a:schemeClr val="accent1"/>
                </a:solidFill>
              </a:rPr>
              <a:t>CRAIG MAPP</a:t>
            </a:r>
            <a:endParaRPr lang="en-US" dirty="0"/>
          </a:p>
        </p:txBody>
      </p:sp>
      <p:pic>
        <p:nvPicPr>
          <p:cNvPr id="8" name="Picture Placeholder 7" descr="group of hands in a &quot;Go Team&quot; fashion">
            <a:extLst>
              <a:ext uri="{FF2B5EF4-FFF2-40B4-BE49-F238E27FC236}">
                <a16:creationId xmlns:a16="http://schemas.microsoft.com/office/drawing/2014/main" id="{A09F623E-2819-2D41-ADE0-C7B64EF0EC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do you define your subject?</a:t>
            </a:r>
          </a:p>
          <a:p>
            <a:r>
              <a:rPr lang="en-US" sz="2000" dirty="0"/>
              <a:t>What is it all about?</a:t>
            </a:r>
          </a:p>
          <a:p>
            <a:r>
              <a:rPr lang="en-US" sz="2000" dirty="0"/>
              <a:t>Make sure your audience has a shared understanding of your subject matter.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A Definition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423972"/>
              </p:ext>
            </p:extLst>
          </p:nvPr>
        </p:nvGraphicFramePr>
        <p:xfrm>
          <a:off x="676292" y="518831"/>
          <a:ext cx="4944403" cy="541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 “X”</a:t>
            </a:r>
          </a:p>
        </p:txBody>
      </p:sp>
      <p:graphicFrame>
        <p:nvGraphicFramePr>
          <p:cNvPr id="3" name="Chart 2" descr="Chart Placeholder">
            <a:extLst>
              <a:ext uri="{FF2B5EF4-FFF2-40B4-BE49-F238E27FC236}">
                <a16:creationId xmlns:a16="http://schemas.microsoft.com/office/drawing/2014/main" id="{074E40CC-5380-7343-89DF-C10EA44F0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590632"/>
              </p:ext>
            </p:extLst>
          </p:nvPr>
        </p:nvGraphicFramePr>
        <p:xfrm>
          <a:off x="6714884" y="1570854"/>
          <a:ext cx="4179654" cy="448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 descr="SmartArt Placeholder - 4 X Icons">
            <a:extLst>
              <a:ext uri="{FF2B5EF4-FFF2-40B4-BE49-F238E27FC236}">
                <a16:creationId xmlns:a16="http://schemas.microsoft.com/office/drawing/2014/main" id="{5EB466A8-B25D-AA40-A3BE-639E8D656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980362"/>
              </p:ext>
            </p:extLst>
          </p:nvPr>
        </p:nvGraphicFramePr>
        <p:xfrm>
          <a:off x="5887845" y="1371805"/>
          <a:ext cx="6304154" cy="5240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</a:t>
            </a:r>
            <a:br>
              <a:rPr lang="en-US" dirty="0"/>
            </a:br>
            <a:r>
              <a:rPr lang="en-US" dirty="0"/>
              <a:t>Your Subject</a:t>
            </a:r>
          </a:p>
        </p:txBody>
      </p:sp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0</TotalTime>
  <Words>389</Words>
  <Application>Microsoft Office PowerPoint</Application>
  <PresentationFormat>Widescreen</PresentationFormat>
  <Paragraphs>81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Garamond</vt:lpstr>
      <vt:lpstr>RetrospectVTI</vt:lpstr>
      <vt:lpstr>Conference Presentation</vt:lpstr>
      <vt:lpstr>Your Name</vt:lpstr>
      <vt:lpstr>My story</vt:lpstr>
      <vt:lpstr>Overview</vt:lpstr>
      <vt:lpstr>“If you can film an idea in your mind, follow that film idea shot for shot, scene for scene, that idea is worth making.  - CRAIG MAPP</vt:lpstr>
      <vt:lpstr>A Definition</vt:lpstr>
      <vt:lpstr>Hypothesis</vt:lpstr>
      <vt:lpstr>Quantify “X”</vt:lpstr>
      <vt:lpstr>Elements of  Your Subject</vt:lpstr>
      <vt:lpstr>Making Great “X”</vt:lpstr>
      <vt:lpstr>Comparing “X” to “Y”</vt:lpstr>
      <vt:lpstr>History</vt:lpstr>
      <vt:lpstr>Trends in “X”</vt:lpstr>
      <vt:lpstr>Key Takeaways</vt:lpstr>
      <vt:lpstr>Tips for “X”</vt:lpstr>
      <vt:lpstr>Call to Action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Presentation</dc:title>
  <dc:creator>Mohamed</dc:creator>
  <cp:lastModifiedBy>Mohamed</cp:lastModifiedBy>
  <cp:revision>1</cp:revision>
  <dcterms:created xsi:type="dcterms:W3CDTF">2021-03-05T19:41:39Z</dcterms:created>
  <dcterms:modified xsi:type="dcterms:W3CDTF">2021-03-05T19:41:52Z</dcterms:modified>
</cp:coreProperties>
</file>