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Endurance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65000"/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65000"/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65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Golf</c:v>
                </c:pt>
                <c:pt idx="1">
                  <c:v>Swimming</c:v>
                </c:pt>
                <c:pt idx="2">
                  <c:v>Cycling</c:v>
                </c:pt>
                <c:pt idx="3">
                  <c:v>Running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BB-4537-80EF-8211777BF4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Golf</c:v>
                </c:pt>
                <c:pt idx="1">
                  <c:v>Swimming</c:v>
                </c:pt>
                <c:pt idx="2">
                  <c:v>Cycling</c:v>
                </c:pt>
                <c:pt idx="3">
                  <c:v>Running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BB-4537-80EF-8211777BF4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Dexterity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65000"/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tint val="65000"/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tint val="65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Golf</c:v>
                </c:pt>
                <c:pt idx="1">
                  <c:v>Swimming</c:v>
                </c:pt>
                <c:pt idx="2">
                  <c:v>Cycling</c:v>
                </c:pt>
                <c:pt idx="3">
                  <c:v>Running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BB-4537-80EF-8211777BF407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3">
                      <a:shade val="41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41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41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3">
                      <a:shade val="53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53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53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hade val="65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65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65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3">
                      <a:shade val="76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76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3">
                      <a:shade val="88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8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88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3">
                      <a:tint val="89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89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89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3">
                      <a:tint val="77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77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77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tint val="65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65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65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3">
                      <a:tint val="54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54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54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3">
                      <a:tint val="42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42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42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3">
                      <a:tint val="30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30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30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3">
                      <a:tint val="19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19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19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3">
                      <a:tint val="7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7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7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tint val="95000"/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tint val="95000"/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tint val="95000"/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/>
              <a:effectLst/>
              <a:sp3d/>
            </c:spPr>
          </c:bandFmt>
        </c:bandFmts>
        <c:axId val="984022160"/>
        <c:axId val="984015272"/>
        <c:axId val="643147136"/>
      </c:surface3DChart>
      <c:catAx>
        <c:axId val="984022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84015272"/>
        <c:crosses val="autoZero"/>
        <c:auto val="1"/>
        <c:lblAlgn val="ctr"/>
        <c:lblOffset val="100"/>
        <c:noMultiLvlLbl val="0"/>
      </c:catAx>
      <c:valAx>
        <c:axId val="984015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84022160"/>
        <c:crosses val="autoZero"/>
        <c:crossBetween val="midCat"/>
      </c:valAx>
      <c:serAx>
        <c:axId val="6431471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98401527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BEC2E38C-B9EA-4AC4-87C3-18C259F94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Health</a:t>
          </a:r>
        </a:p>
      </dgm:t>
    </dgm:pt>
    <dgm:pt modelId="{56633E21-2D4F-4D35-A163-AA05ACDE458F}" type="parTrans" cxnId="{34B04A36-AFEA-4CD1-A11B-8FBE8A73338B}">
      <dgm:prSet/>
      <dgm:spPr/>
      <dgm:t>
        <a:bodyPr/>
        <a:lstStyle/>
        <a:p>
          <a:endParaRPr lang="en-US" sz="1800" noProof="0" dirty="0"/>
        </a:p>
      </dgm:t>
    </dgm:pt>
    <dgm:pt modelId="{257D8D46-D708-441A-9A94-08C16FB98397}" type="sibTrans" cxnId="{34B04A36-AFEA-4CD1-A11B-8FBE8A73338B}">
      <dgm:prSet/>
      <dgm:spPr/>
      <dgm:t>
        <a:bodyPr/>
        <a:lstStyle/>
        <a:p>
          <a:endParaRPr lang="en-US" noProof="0"/>
        </a:p>
      </dgm:t>
    </dgm:pt>
    <dgm:pt modelId="{6C7ABDD8-2116-4572-BFF1-942DE1352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Diet</a:t>
          </a:r>
        </a:p>
      </dgm:t>
    </dgm:pt>
    <dgm:pt modelId="{616469A4-BE2A-4C29-8A52-AB6BAF651012}" type="parTrans" cxnId="{0675954C-3CB5-402E-8880-DDA68CDDB758}">
      <dgm:prSet/>
      <dgm:spPr/>
      <dgm:t>
        <a:bodyPr/>
        <a:lstStyle/>
        <a:p>
          <a:endParaRPr lang="en-US" sz="1800" noProof="0" dirty="0"/>
        </a:p>
      </dgm:t>
    </dgm:pt>
    <dgm:pt modelId="{59BC6248-0FAC-49D0-8357-FB965100BBEE}" type="sibTrans" cxnId="{0675954C-3CB5-402E-8880-DDA68CDDB758}">
      <dgm:prSet/>
      <dgm:spPr/>
      <dgm:t>
        <a:bodyPr/>
        <a:lstStyle/>
        <a:p>
          <a:endParaRPr lang="en-US" noProof="0"/>
        </a:p>
      </dgm:t>
    </dgm:pt>
    <dgm:pt modelId="{44509D9E-58EE-4039-82A1-2A79116ACC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noProof="0" dirty="0"/>
            <a:t>Exercise</a:t>
          </a:r>
        </a:p>
      </dgm:t>
    </dgm:pt>
    <dgm:pt modelId="{5C426BE0-998E-4D28-8838-1C847BD83830}" type="parTrans" cxnId="{E0D91B55-A7CF-4FF4-B08D-DBE20AF8C2FE}">
      <dgm:prSet/>
      <dgm:spPr/>
      <dgm:t>
        <a:bodyPr/>
        <a:lstStyle/>
        <a:p>
          <a:endParaRPr lang="en-US" sz="1800" noProof="0" dirty="0"/>
        </a:p>
      </dgm:t>
    </dgm:pt>
    <dgm:pt modelId="{35B7AB1F-21FF-4FAC-BC26-4D944FC0050D}" type="sibTrans" cxnId="{E0D91B55-A7CF-4FF4-B08D-DBE20AF8C2FE}">
      <dgm:prSet/>
      <dgm:spPr/>
      <dgm:t>
        <a:bodyPr/>
        <a:lstStyle/>
        <a:p>
          <a:endParaRPr lang="en-US" noProof="0"/>
        </a:p>
      </dgm:t>
    </dgm:pt>
    <dgm:pt modelId="{6A9895CF-DF67-4FDE-8557-305B81AF7133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</dgm:pt>
    <dgm:pt modelId="{8E5F8683-8091-4CB3-9493-CF6894E3C2E4}" type="pres">
      <dgm:prSet presAssocID="{BEC2E38C-B9EA-4AC4-87C3-18C259F9401A}" presName="compNode" presStyleCnt="0"/>
      <dgm:spPr/>
    </dgm:pt>
    <dgm:pt modelId="{BD4E8639-BB1E-4B6C-8872-F94B7EDDAF49}" type="pres">
      <dgm:prSet presAssocID="{BEC2E38C-B9EA-4AC4-87C3-18C259F9401A}" presName="iconBgRect" presStyleLbl="bgShp" presStyleIdx="0" presStyleCnt="3"/>
      <dgm:spPr/>
    </dgm:pt>
    <dgm:pt modelId="{FDA738DF-0B1E-4F3A-91F1-23C0E4AE6897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F2A0DDD-2660-464F-85DA-8CD59B87626C}" type="pres">
      <dgm:prSet presAssocID="{BEC2E38C-B9EA-4AC4-87C3-18C259F9401A}" presName="spaceRect" presStyleCnt="0"/>
      <dgm:spPr/>
    </dgm:pt>
    <dgm:pt modelId="{C4FEFED3-87DB-4C8E-86F1-E60D0BCDBC64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</dgm:pt>
    <dgm:pt modelId="{CA04E740-F4B0-4FF8-A526-11145FF45100}" type="pres">
      <dgm:prSet presAssocID="{257D8D46-D708-441A-9A94-08C16FB98397}" presName="sibTrans" presStyleCnt="0"/>
      <dgm:spPr/>
    </dgm:pt>
    <dgm:pt modelId="{B3F3A74B-10B6-40CB-AA55-4F2A851CC24D}" type="pres">
      <dgm:prSet presAssocID="{6C7ABDD8-2116-4572-BFF1-942DE135219B}" presName="compNode" presStyleCnt="0"/>
      <dgm:spPr/>
    </dgm:pt>
    <dgm:pt modelId="{2C46ED55-93D1-48B2-8DA9-C233A7B59F2F}" type="pres">
      <dgm:prSet presAssocID="{6C7ABDD8-2116-4572-BFF1-942DE135219B}" presName="iconBgRect" presStyleLbl="bgShp" presStyleIdx="1" presStyleCnt="3"/>
      <dgm:spPr/>
    </dgm:pt>
    <dgm:pt modelId="{C392031A-3CEC-4826-97FB-327CDF07B091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21A79F44-7315-4AFB-B1C4-624B3F91421F}" type="pres">
      <dgm:prSet presAssocID="{6C7ABDD8-2116-4572-BFF1-942DE135219B}" presName="spaceRect" presStyleCnt="0"/>
      <dgm:spPr/>
    </dgm:pt>
    <dgm:pt modelId="{B25E7D4C-97CB-4E4F-9E91-7F803C9EDD1E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</dgm:pt>
    <dgm:pt modelId="{719D9347-C853-4F13-8184-0022B420F23C}" type="pres">
      <dgm:prSet presAssocID="{59BC6248-0FAC-49D0-8357-FB965100BBEE}" presName="sibTrans" presStyleCnt="0"/>
      <dgm:spPr/>
    </dgm:pt>
    <dgm:pt modelId="{03BFD120-919C-41FA-B433-FEA5B9C8359D}" type="pres">
      <dgm:prSet presAssocID="{44509D9E-58EE-4039-82A1-2A79116ACC93}" presName="compNode" presStyleCnt="0"/>
      <dgm:spPr/>
    </dgm:pt>
    <dgm:pt modelId="{00384015-C3B8-4A4D-9D6A-6825FFF0D0D5}" type="pres">
      <dgm:prSet presAssocID="{44509D9E-58EE-4039-82A1-2A79116ACC93}" presName="iconBgRect" presStyleLbl="bgShp" presStyleIdx="2" presStyleCnt="3"/>
      <dgm:spPr/>
    </dgm:pt>
    <dgm:pt modelId="{286EFCBE-D722-4003-A3C6-43F4C697FE3D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CE7EB9FF-176E-4F04-979F-7213489146C2}" type="pres">
      <dgm:prSet presAssocID="{44509D9E-58EE-4039-82A1-2A79116ACC93}" presName="spaceRect" presStyleCnt="0"/>
      <dgm:spPr/>
    </dgm:pt>
    <dgm:pt modelId="{9335744D-09F9-43A2-BF4E-4A5B4D4D923B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66A415-7710-445C-8D29-E7056F9D1F3E}" type="presOf" srcId="{1AF866C9-4A03-4AD4-8E51-2BAE1EB6D173}" destId="{6A9895CF-DF67-4FDE-8557-305B81AF7133}" srcOrd="0" destOrd="0" presId="urn:microsoft.com/office/officeart/2018/5/layout/IconCircle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E9DAC4CE-53E0-474B-90E1-DC38B943A0F2}" type="presOf" srcId="{44509D9E-58EE-4039-82A1-2A79116ACC93}" destId="{9335744D-09F9-43A2-BF4E-4A5B4D4D923B}" srcOrd="0" destOrd="0" presId="urn:microsoft.com/office/officeart/2018/5/layout/IconCircleLabelList"/>
    <dgm:cxn modelId="{4CCD06D1-1CE8-4FB5-A8CC-28283F4A6DE0}" type="presOf" srcId="{6C7ABDD8-2116-4572-BFF1-942DE135219B}" destId="{B25E7D4C-97CB-4E4F-9E91-7F803C9EDD1E}" srcOrd="0" destOrd="0" presId="urn:microsoft.com/office/officeart/2018/5/layout/IconCircleLabelList"/>
    <dgm:cxn modelId="{F09B53F2-1826-4B7C-84E8-18EDFC8AA343}" type="presOf" srcId="{BEC2E38C-B9EA-4AC4-87C3-18C259F9401A}" destId="{C4FEFED3-87DB-4C8E-86F1-E60D0BCDBC64}" srcOrd="0" destOrd="0" presId="urn:microsoft.com/office/officeart/2018/5/layout/IconCircleLabelList"/>
    <dgm:cxn modelId="{AB72B6BC-0D21-464E-9BBA-1DD503119F1A}" type="presParOf" srcId="{6A9895CF-DF67-4FDE-8557-305B81AF7133}" destId="{8E5F8683-8091-4CB3-9493-CF6894E3C2E4}" srcOrd="0" destOrd="0" presId="urn:microsoft.com/office/officeart/2018/5/layout/IconCircleLabelList"/>
    <dgm:cxn modelId="{B368133F-B7ED-4BE1-93B3-29D37F8D72A3}" type="presParOf" srcId="{8E5F8683-8091-4CB3-9493-CF6894E3C2E4}" destId="{BD4E8639-BB1E-4B6C-8872-F94B7EDDAF49}" srcOrd="0" destOrd="0" presId="urn:microsoft.com/office/officeart/2018/5/layout/IconCircleLabelList"/>
    <dgm:cxn modelId="{AC03BA3C-5B50-42C3-8E52-362393400AB8}" type="presParOf" srcId="{8E5F8683-8091-4CB3-9493-CF6894E3C2E4}" destId="{FDA738DF-0B1E-4F3A-91F1-23C0E4AE6897}" srcOrd="1" destOrd="0" presId="urn:microsoft.com/office/officeart/2018/5/layout/IconCircleLabelList"/>
    <dgm:cxn modelId="{5D91F42B-5EA4-41C6-8970-3EF64783E8B1}" type="presParOf" srcId="{8E5F8683-8091-4CB3-9493-CF6894E3C2E4}" destId="{EF2A0DDD-2660-464F-85DA-8CD59B87626C}" srcOrd="2" destOrd="0" presId="urn:microsoft.com/office/officeart/2018/5/layout/IconCircleLabelList"/>
    <dgm:cxn modelId="{44F550A5-709D-4ED3-9534-876B7DF4DE4C}" type="presParOf" srcId="{8E5F8683-8091-4CB3-9493-CF6894E3C2E4}" destId="{C4FEFED3-87DB-4C8E-86F1-E60D0BCDBC64}" srcOrd="3" destOrd="0" presId="urn:microsoft.com/office/officeart/2018/5/layout/IconCircleLabelList"/>
    <dgm:cxn modelId="{0B8813F0-A00F-4F26-83DE-8619E999E9FE}" type="presParOf" srcId="{6A9895CF-DF67-4FDE-8557-305B81AF7133}" destId="{CA04E740-F4B0-4FF8-A526-11145FF45100}" srcOrd="1" destOrd="0" presId="urn:microsoft.com/office/officeart/2018/5/layout/IconCircleLabelList"/>
    <dgm:cxn modelId="{3E7D7C7F-A49C-4310-9E87-912EC258A11B}" type="presParOf" srcId="{6A9895CF-DF67-4FDE-8557-305B81AF7133}" destId="{B3F3A74B-10B6-40CB-AA55-4F2A851CC24D}" srcOrd="2" destOrd="0" presId="urn:microsoft.com/office/officeart/2018/5/layout/IconCircleLabelList"/>
    <dgm:cxn modelId="{7CEBE6E7-87DE-48CA-9EAC-67C83C7AFB38}" type="presParOf" srcId="{B3F3A74B-10B6-40CB-AA55-4F2A851CC24D}" destId="{2C46ED55-93D1-48B2-8DA9-C233A7B59F2F}" srcOrd="0" destOrd="0" presId="urn:microsoft.com/office/officeart/2018/5/layout/IconCircleLabelList"/>
    <dgm:cxn modelId="{36F394F5-7DC6-473F-86FF-00998AD26EEB}" type="presParOf" srcId="{B3F3A74B-10B6-40CB-AA55-4F2A851CC24D}" destId="{C392031A-3CEC-4826-97FB-327CDF07B091}" srcOrd="1" destOrd="0" presId="urn:microsoft.com/office/officeart/2018/5/layout/IconCircleLabelList"/>
    <dgm:cxn modelId="{330F4D88-859F-41D9-A538-115B07B9FCC2}" type="presParOf" srcId="{B3F3A74B-10B6-40CB-AA55-4F2A851CC24D}" destId="{21A79F44-7315-4AFB-B1C4-624B3F91421F}" srcOrd="2" destOrd="0" presId="urn:microsoft.com/office/officeart/2018/5/layout/IconCircleLabelList"/>
    <dgm:cxn modelId="{E4D319C8-C41C-4F23-9357-7AEFE0EDABA5}" type="presParOf" srcId="{B3F3A74B-10B6-40CB-AA55-4F2A851CC24D}" destId="{B25E7D4C-97CB-4E4F-9E91-7F803C9EDD1E}" srcOrd="3" destOrd="0" presId="urn:microsoft.com/office/officeart/2018/5/layout/IconCircleLabelList"/>
    <dgm:cxn modelId="{AF8C0946-ED76-4BF6-909D-55D715DBADC9}" type="presParOf" srcId="{6A9895CF-DF67-4FDE-8557-305B81AF7133}" destId="{719D9347-C853-4F13-8184-0022B420F23C}" srcOrd="3" destOrd="0" presId="urn:microsoft.com/office/officeart/2018/5/layout/IconCircleLabelList"/>
    <dgm:cxn modelId="{82321BE7-61DE-400C-BF91-00976CEC52C2}" type="presParOf" srcId="{6A9895CF-DF67-4FDE-8557-305B81AF7133}" destId="{03BFD120-919C-41FA-B433-FEA5B9C8359D}" srcOrd="4" destOrd="0" presId="urn:microsoft.com/office/officeart/2018/5/layout/IconCircleLabelList"/>
    <dgm:cxn modelId="{9BB0A144-784C-4CBE-B622-EF7A8D314475}" type="presParOf" srcId="{03BFD120-919C-41FA-B433-FEA5B9C8359D}" destId="{00384015-C3B8-4A4D-9D6A-6825FFF0D0D5}" srcOrd="0" destOrd="0" presId="urn:microsoft.com/office/officeart/2018/5/layout/IconCircleLabelList"/>
    <dgm:cxn modelId="{C556DE54-D6CC-495A-9DB1-8FEF90548CD4}" type="presParOf" srcId="{03BFD120-919C-41FA-B433-FEA5B9C8359D}" destId="{286EFCBE-D722-4003-A3C6-43F4C697FE3D}" srcOrd="1" destOrd="0" presId="urn:microsoft.com/office/officeart/2018/5/layout/IconCircleLabelList"/>
    <dgm:cxn modelId="{4F5914A6-7DB1-4257-9764-21EF677F0F1F}" type="presParOf" srcId="{03BFD120-919C-41FA-B433-FEA5B9C8359D}" destId="{CE7EB9FF-176E-4F04-979F-7213489146C2}" srcOrd="2" destOrd="0" presId="urn:microsoft.com/office/officeart/2018/5/layout/IconCircleLabelList"/>
    <dgm:cxn modelId="{79B37B6E-A634-49CB-824B-4F8880EDD23B}" type="presParOf" srcId="{03BFD120-919C-41FA-B433-FEA5B9C8359D}" destId="{9335744D-09F9-43A2-BF4E-4A5B4D4D92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4D023C-81D5-4A90-B801-FDC1DB0B1881}" type="doc">
      <dgm:prSet loTypeId="urn:microsoft.com/office/officeart/2011/layout/HexagonRadial" loCatId="officeonlin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ZA"/>
        </a:p>
      </dgm:t>
    </dgm:pt>
    <dgm:pt modelId="{9B21FC6D-B503-49A9-B764-40D0C01259E9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1">
                <a:lumMod val="50000"/>
              </a:schemeClr>
            </a:gs>
          </a:gsLst>
          <a:lin ang="12000000" scaled="0"/>
        </a:gradFill>
      </dgm:spPr>
      <dgm:t>
        <a:bodyPr/>
        <a:lstStyle/>
        <a:p>
          <a:r>
            <a:rPr lang="en-US" sz="1800" noProof="0" dirty="0">
              <a:solidFill>
                <a:schemeClr val="tx1"/>
              </a:solidFill>
            </a:rPr>
            <a:t>Healthy</a:t>
          </a:r>
          <a:br>
            <a:rPr lang="en-US" sz="1800" noProof="0" dirty="0">
              <a:solidFill>
                <a:schemeClr val="tx1"/>
              </a:solidFill>
            </a:rPr>
          </a:br>
          <a:r>
            <a:rPr lang="en-US" sz="1800" noProof="0" dirty="0">
              <a:solidFill>
                <a:schemeClr val="tx1"/>
              </a:solidFill>
            </a:rPr>
            <a:t>Lifestyle</a:t>
          </a:r>
        </a:p>
      </dgm:t>
    </dgm:pt>
    <dgm:pt modelId="{E601705B-2D41-4328-9E2E-0824056DE75C}" type="parTrans" cxnId="{473BBDF2-AEBB-4B0C-85ED-20D05E27D1AB}">
      <dgm:prSet/>
      <dgm:spPr/>
      <dgm:t>
        <a:bodyPr/>
        <a:lstStyle/>
        <a:p>
          <a:endParaRPr lang="en-US" sz="1800" noProof="0" dirty="0"/>
        </a:p>
      </dgm:t>
    </dgm:pt>
    <dgm:pt modelId="{EC518B51-FBD5-490C-BB22-3CE20AC658E3}" type="sibTrans" cxnId="{473BBDF2-AEBB-4B0C-85ED-20D05E27D1AB}">
      <dgm:prSet/>
      <dgm:spPr/>
      <dgm:t>
        <a:bodyPr/>
        <a:lstStyle/>
        <a:p>
          <a:endParaRPr lang="en-US" sz="1800" noProof="0" dirty="0"/>
        </a:p>
      </dgm:t>
    </dgm:pt>
    <dgm:pt modelId="{B0B67E97-D36A-41D2-B3AA-E10DC4164ACD}">
      <dgm:prSet phldrT="[Text]" custT="1"/>
      <dgm:spPr>
        <a:gradFill rotWithShape="0">
          <a:gsLst>
            <a:gs pos="100000">
              <a:srgbClr val="C5FAEB">
                <a:lumMod val="25000"/>
              </a:srgbClr>
            </a:gs>
            <a:gs pos="0">
              <a:srgbClr val="C5FAEB">
                <a:lumMod val="10000"/>
              </a:srgbClr>
            </a:gs>
          </a:gsLst>
          <a:lin ang="6600000" scaled="0"/>
        </a:gradFill>
        <a:ln>
          <a:noFill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Diet</a:t>
          </a:r>
        </a:p>
      </dgm:t>
    </dgm:pt>
    <dgm:pt modelId="{E8499BB0-8675-4DAA-A2F3-DFD9CFBE430C}" type="parTrans" cxnId="{23CF4846-3665-4847-8DE9-15AE176D320F}">
      <dgm:prSet/>
      <dgm:spPr/>
      <dgm:t>
        <a:bodyPr/>
        <a:lstStyle/>
        <a:p>
          <a:endParaRPr lang="en-US" sz="1800" noProof="0" dirty="0"/>
        </a:p>
      </dgm:t>
    </dgm:pt>
    <dgm:pt modelId="{890BE5A4-5113-40C0-83B4-35B9088F9659}" type="sibTrans" cxnId="{23CF4846-3665-4847-8DE9-15AE176D320F}">
      <dgm:prSet/>
      <dgm:spPr/>
      <dgm:t>
        <a:bodyPr/>
        <a:lstStyle/>
        <a:p>
          <a:endParaRPr lang="en-US" sz="1800" noProof="0" dirty="0"/>
        </a:p>
      </dgm:t>
    </dgm:pt>
    <dgm:pt modelId="{95AC444E-B9E0-4549-BEA7-CABCAA0EAAB7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3">
                <a:lumMod val="50000"/>
              </a:schemeClr>
            </a:gs>
          </a:gsLst>
          <a:lin ang="19200000" scaled="0"/>
        </a:gradFill>
      </dgm:spPr>
      <dgm:t>
        <a:bodyPr/>
        <a:lstStyle/>
        <a:p>
          <a:r>
            <a:rPr lang="en-US" sz="1400" noProof="0" dirty="0"/>
            <a:t>Exercise</a:t>
          </a:r>
        </a:p>
      </dgm:t>
    </dgm:pt>
    <dgm:pt modelId="{541EBB46-79E7-4A37-8891-033EA4ED1306}" type="parTrans" cxnId="{136B92B9-9431-481A-9435-AC6BC55841AD}">
      <dgm:prSet/>
      <dgm:spPr/>
      <dgm:t>
        <a:bodyPr/>
        <a:lstStyle/>
        <a:p>
          <a:endParaRPr lang="en-US" sz="1800" noProof="0" dirty="0"/>
        </a:p>
      </dgm:t>
    </dgm:pt>
    <dgm:pt modelId="{62A6DD75-8A25-4059-9797-912CEAEF57AE}" type="sibTrans" cxnId="{136B92B9-9431-481A-9435-AC6BC55841AD}">
      <dgm:prSet/>
      <dgm:spPr/>
      <dgm:t>
        <a:bodyPr/>
        <a:lstStyle/>
        <a:p>
          <a:endParaRPr lang="en-US" sz="1800" noProof="0" dirty="0"/>
        </a:p>
      </dgm:t>
    </dgm:pt>
    <dgm:pt modelId="{70E7BE45-BF08-4525-A735-BE15DBC9B01A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4">
                <a:lumMod val="50000"/>
              </a:schemeClr>
            </a:gs>
          </a:gsLst>
          <a:lin ang="12000000" scaled="0"/>
        </a:gradFill>
      </dgm:spPr>
      <dgm:t>
        <a:bodyPr/>
        <a:lstStyle/>
        <a:p>
          <a:r>
            <a:rPr lang="en-US" sz="1400" noProof="0" dirty="0"/>
            <a:t>Hydration</a:t>
          </a:r>
        </a:p>
      </dgm:t>
    </dgm:pt>
    <dgm:pt modelId="{05CCCC8E-7634-44C7-B48D-10293DABB8B0}" type="parTrans" cxnId="{7F0DB695-BD94-4FDB-B98A-FBC87BB42D5C}">
      <dgm:prSet/>
      <dgm:spPr/>
      <dgm:t>
        <a:bodyPr/>
        <a:lstStyle/>
        <a:p>
          <a:endParaRPr lang="en-US" sz="1800" noProof="0" dirty="0"/>
        </a:p>
      </dgm:t>
    </dgm:pt>
    <dgm:pt modelId="{F6471FDA-9F46-476B-81E7-D3F595FC04C6}" type="sibTrans" cxnId="{7F0DB695-BD94-4FDB-B98A-FBC87BB42D5C}">
      <dgm:prSet/>
      <dgm:spPr/>
      <dgm:t>
        <a:bodyPr/>
        <a:lstStyle/>
        <a:p>
          <a:endParaRPr lang="en-US" sz="1800" noProof="0" dirty="0"/>
        </a:p>
      </dgm:t>
    </dgm:pt>
    <dgm:pt modelId="{6C7AD433-541F-4EEB-9AD3-22634B193222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5">
                <a:lumMod val="50000"/>
              </a:schemeClr>
            </a:gs>
          </a:gsLst>
          <a:lin ang="10200000" scaled="0"/>
        </a:gradFill>
      </dgm:spPr>
      <dgm:t>
        <a:bodyPr/>
        <a:lstStyle/>
        <a:p>
          <a:r>
            <a:rPr lang="en-US" sz="1400" noProof="0" dirty="0"/>
            <a:t>Immune System</a:t>
          </a:r>
        </a:p>
      </dgm:t>
    </dgm:pt>
    <dgm:pt modelId="{87B47520-6B76-4AAB-9778-7DF6C809559C}" type="parTrans" cxnId="{F24E0707-1CEC-40A7-843D-FD60D3674D60}">
      <dgm:prSet/>
      <dgm:spPr/>
      <dgm:t>
        <a:bodyPr/>
        <a:lstStyle/>
        <a:p>
          <a:endParaRPr lang="en-US" sz="1800" noProof="0" dirty="0"/>
        </a:p>
      </dgm:t>
    </dgm:pt>
    <dgm:pt modelId="{B12A655A-7D4B-4E33-B6EA-161D22D761B9}" type="sibTrans" cxnId="{F24E0707-1CEC-40A7-843D-FD60D3674D60}">
      <dgm:prSet/>
      <dgm:spPr/>
      <dgm:t>
        <a:bodyPr/>
        <a:lstStyle/>
        <a:p>
          <a:endParaRPr lang="en-US" sz="1800" noProof="0" dirty="0"/>
        </a:p>
      </dgm:t>
    </dgm:pt>
    <dgm:pt modelId="{B1458BA5-82E2-404B-B5C3-1D64D6E2E88D}">
      <dgm:prSet phldrT="[Text]" custT="1"/>
      <dgm:spPr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6">
                <a:lumMod val="50000"/>
              </a:schemeClr>
            </a:gs>
          </a:gsLst>
          <a:lin ang="16800000" scaled="0"/>
        </a:gradFill>
      </dgm:spPr>
      <dgm:t>
        <a:bodyPr/>
        <a:lstStyle/>
        <a:p>
          <a:r>
            <a:rPr lang="en-US" sz="1400" noProof="0" dirty="0"/>
            <a:t>Goals</a:t>
          </a:r>
        </a:p>
      </dgm:t>
    </dgm:pt>
    <dgm:pt modelId="{10B39F03-26ED-474F-A601-B05793C1D1BF}" type="parTrans" cxnId="{AF5DF3DB-9DDB-4E4D-BBD0-D2EA012F8FE5}">
      <dgm:prSet/>
      <dgm:spPr/>
      <dgm:t>
        <a:bodyPr/>
        <a:lstStyle/>
        <a:p>
          <a:endParaRPr lang="en-US" sz="1800" noProof="0" dirty="0"/>
        </a:p>
      </dgm:t>
    </dgm:pt>
    <dgm:pt modelId="{3A587695-0DC7-4A0C-9C04-A00AF6295C24}" type="sibTrans" cxnId="{AF5DF3DB-9DDB-4E4D-BBD0-D2EA012F8FE5}">
      <dgm:prSet/>
      <dgm:spPr/>
      <dgm:t>
        <a:bodyPr/>
        <a:lstStyle/>
        <a:p>
          <a:endParaRPr lang="en-US" sz="1800" noProof="0" dirty="0"/>
        </a:p>
      </dgm:t>
    </dgm:pt>
    <dgm:pt modelId="{E9C20923-113F-461E-A441-1335B37A6FCD}">
      <dgm:prSet phldrT="[Text]" custT="1"/>
      <dgm:spPr>
        <a:gradFill rotWithShape="0">
          <a:gsLst>
            <a:gs pos="100000">
              <a:schemeClr val="tx2">
                <a:lumMod val="25000"/>
              </a:schemeClr>
            </a:gs>
            <a:gs pos="0">
              <a:schemeClr val="tx2">
                <a:lumMod val="10000"/>
              </a:schemeClr>
            </a:gs>
          </a:gsLst>
          <a:lin ang="6600000" scaled="0"/>
        </a:gradFill>
      </dgm:spPr>
      <dgm:t>
        <a:bodyPr/>
        <a:lstStyle/>
        <a:p>
          <a:r>
            <a:rPr lang="en-US" sz="1400" noProof="0" dirty="0"/>
            <a:t>Mental Attitudes</a:t>
          </a:r>
        </a:p>
      </dgm:t>
    </dgm:pt>
    <dgm:pt modelId="{01741307-B4C7-460B-9C32-093092195E06}" type="parTrans" cxnId="{35FDC719-D72E-4848-AF76-FDF04297D211}">
      <dgm:prSet/>
      <dgm:spPr/>
      <dgm:t>
        <a:bodyPr/>
        <a:lstStyle/>
        <a:p>
          <a:endParaRPr lang="en-US" sz="1800" noProof="0" dirty="0"/>
        </a:p>
      </dgm:t>
    </dgm:pt>
    <dgm:pt modelId="{F7B800FD-365A-41A1-8A64-5BCF87AEB1BA}" type="sibTrans" cxnId="{35FDC719-D72E-4848-AF76-FDF04297D211}">
      <dgm:prSet/>
      <dgm:spPr/>
      <dgm:t>
        <a:bodyPr/>
        <a:lstStyle/>
        <a:p>
          <a:endParaRPr lang="en-US" sz="1800" noProof="0" dirty="0"/>
        </a:p>
      </dgm:t>
    </dgm:pt>
    <dgm:pt modelId="{643A4D75-5A39-4A8E-9270-6EED882E673C}" type="pres">
      <dgm:prSet presAssocID="{7D4D023C-81D5-4A90-B801-FDC1DB0B188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E47E9B-6447-4325-82F3-6EBB8C5C828D}" type="pres">
      <dgm:prSet presAssocID="{9B21FC6D-B503-49A9-B764-40D0C01259E9}" presName="Parent" presStyleLbl="node0" presStyleIdx="0" presStyleCnt="1">
        <dgm:presLayoutVars>
          <dgm:chMax val="6"/>
          <dgm:chPref val="6"/>
        </dgm:presLayoutVars>
      </dgm:prSet>
      <dgm:spPr/>
    </dgm:pt>
    <dgm:pt modelId="{D51A285C-61F8-44A1-8936-95A3AEFD1C2C}" type="pres">
      <dgm:prSet presAssocID="{B0B67E97-D36A-41D2-B3AA-E10DC4164ACD}" presName="Accent1" presStyleCnt="0"/>
      <dgm:spPr/>
    </dgm:pt>
    <dgm:pt modelId="{26347549-36B6-4CC8-A963-11A1AA53CF6D}" type="pres">
      <dgm:prSet presAssocID="{B0B67E97-D36A-41D2-B3AA-E10DC4164ACD}" presName="Accent" presStyleLbl="bgShp" presStyleIdx="0" presStyleCnt="6"/>
      <dgm:spPr/>
    </dgm:pt>
    <dgm:pt modelId="{F5BC8470-A87C-4074-9AE8-CC690DA51720}" type="pres">
      <dgm:prSet presAssocID="{B0B67E97-D36A-41D2-B3AA-E10DC4164ACD}" presName="Child1" presStyleLbl="node1" presStyleIdx="0" presStyleCnt="6">
        <dgm:presLayoutVars>
          <dgm:chMax val="0"/>
          <dgm:chPref val="0"/>
          <dgm:bulletEnabled val="1"/>
        </dgm:presLayoutVars>
      </dgm:prSet>
      <dgm:spPr>
        <a:xfrm>
          <a:off x="1291517" y="65842"/>
          <a:ext cx="1401729" cy="1212660"/>
        </a:xfrm>
        <a:prstGeom prst="hexagon">
          <a:avLst>
            <a:gd name="adj" fmla="val 28570"/>
            <a:gd name="vf" fmla="val 115470"/>
          </a:avLst>
        </a:prstGeom>
      </dgm:spPr>
    </dgm:pt>
    <dgm:pt modelId="{7B20F8DC-E23B-480D-9D1A-D64CACFAC334}" type="pres">
      <dgm:prSet presAssocID="{95AC444E-B9E0-4549-BEA7-CABCAA0EAAB7}" presName="Accent2" presStyleCnt="0"/>
      <dgm:spPr/>
    </dgm:pt>
    <dgm:pt modelId="{9CD78AF4-3203-4841-852C-022973A413EE}" type="pres">
      <dgm:prSet presAssocID="{95AC444E-B9E0-4549-BEA7-CABCAA0EAAB7}" presName="Accent" presStyleLbl="bgShp" presStyleIdx="1" presStyleCnt="6"/>
      <dgm:spPr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</dgm:spPr>
    </dgm:pt>
    <dgm:pt modelId="{D2DFA802-DEAB-41D1-9963-3D37A3B1F6E0}" type="pres">
      <dgm:prSet presAssocID="{95AC444E-B9E0-4549-BEA7-CABCAA0EAAB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55D1DF2-35A8-46CC-986D-2FDA1E9ADB8F}" type="pres">
      <dgm:prSet presAssocID="{70E7BE45-BF08-4525-A735-BE15DBC9B01A}" presName="Accent3" presStyleCnt="0"/>
      <dgm:spPr/>
    </dgm:pt>
    <dgm:pt modelId="{7B4CBF32-E26F-4058-B3F2-B8C681E6522C}" type="pres">
      <dgm:prSet presAssocID="{70E7BE45-BF08-4525-A735-BE15DBC9B01A}" presName="Accent" presStyleLbl="bgShp" presStyleIdx="2" presStyleCnt="6"/>
      <dgm:spPr>
        <a:xfrm>
          <a:off x="3937410" y="2320214"/>
          <a:ext cx="858975" cy="740120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gm:spPr>
    </dgm:pt>
    <dgm:pt modelId="{BB43FB51-805F-427F-8870-3EC1E0D42A87}" type="pres">
      <dgm:prSet presAssocID="{70E7BE45-BF08-4525-A735-BE15DBC9B01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DF69413-982D-4907-A91E-48B8B441DDB0}" type="pres">
      <dgm:prSet presAssocID="{6C7AD433-541F-4EEB-9AD3-22634B193222}" presName="Accent4" presStyleCnt="0"/>
      <dgm:spPr/>
    </dgm:pt>
    <dgm:pt modelId="{EFD13008-0D7B-414F-B035-9139469CB714}" type="pres">
      <dgm:prSet presAssocID="{6C7AD433-541F-4EEB-9AD3-22634B193222}" presName="Accent" presStyleLbl="bgShp" presStyleIdx="3" presStyleCnt="6"/>
      <dgm:spPr>
        <a:xfrm>
          <a:off x="3241016" y="3882074"/>
          <a:ext cx="858975" cy="740120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gm:spPr>
    </dgm:pt>
    <dgm:pt modelId="{D0D71979-3842-4C2C-AD6F-C14852841C4F}" type="pres">
      <dgm:prSet presAssocID="{6C7AD433-541F-4EEB-9AD3-22634B19322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CA2F5B-88E0-4EC9-BB54-8BF644BE2C68}" type="pres">
      <dgm:prSet presAssocID="{B1458BA5-82E2-404B-B5C3-1D64D6E2E88D}" presName="Accent5" presStyleCnt="0"/>
      <dgm:spPr/>
    </dgm:pt>
    <dgm:pt modelId="{EA1477AB-EC5D-4316-9629-211C5506DC47}" type="pres">
      <dgm:prSet presAssocID="{B1458BA5-82E2-404B-B5C3-1D64D6E2E88D}" presName="Accent" presStyleLbl="bgShp" presStyleIdx="4" presStyleCnt="6"/>
      <dgm:spPr>
        <a:xfrm>
          <a:off x="1513533" y="4044201"/>
          <a:ext cx="858975" cy="740120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gm:spPr>
    </dgm:pt>
    <dgm:pt modelId="{C1CB4C17-6C33-47B5-920C-037357DAA596}" type="pres">
      <dgm:prSet presAssocID="{B1458BA5-82E2-404B-B5C3-1D64D6E2E88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4338A3C-2657-40FC-89E9-BCFF1FD978D7}" type="pres">
      <dgm:prSet presAssocID="{E9C20923-113F-461E-A441-1335B37A6FCD}" presName="Accent6" presStyleCnt="0"/>
      <dgm:spPr/>
    </dgm:pt>
    <dgm:pt modelId="{9A209AA4-1EC9-417A-9A02-1ABC6F1E3691}" type="pres">
      <dgm:prSet presAssocID="{E9C20923-113F-461E-A441-1335B37A6FCD}" presName="Accent" presStyleLbl="bgShp" presStyleIdx="5" presStyleCnt="6"/>
      <dgm:spPr>
        <a:xfrm>
          <a:off x="494625" y="2661125"/>
          <a:ext cx="858975" cy="740120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gm:spPr>
    </dgm:pt>
    <dgm:pt modelId="{454693B7-45C0-405E-AD8B-9010C1CFDFC3}" type="pres">
      <dgm:prSet presAssocID="{E9C20923-113F-461E-A441-1335B37A6FC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24E0707-1CEC-40A7-843D-FD60D3674D60}" srcId="{9B21FC6D-B503-49A9-B764-40D0C01259E9}" destId="{6C7AD433-541F-4EEB-9AD3-22634B193222}" srcOrd="3" destOrd="0" parTransId="{87B47520-6B76-4AAB-9778-7DF6C809559C}" sibTransId="{B12A655A-7D4B-4E33-B6EA-161D22D761B9}"/>
    <dgm:cxn modelId="{35FDC719-D72E-4848-AF76-FDF04297D211}" srcId="{9B21FC6D-B503-49A9-B764-40D0C01259E9}" destId="{E9C20923-113F-461E-A441-1335B37A6FCD}" srcOrd="5" destOrd="0" parTransId="{01741307-B4C7-460B-9C32-093092195E06}" sibTransId="{F7B800FD-365A-41A1-8A64-5BCF87AEB1BA}"/>
    <dgm:cxn modelId="{FF44082F-C28A-4B6E-BD08-D0928897456D}" type="presOf" srcId="{7D4D023C-81D5-4A90-B801-FDC1DB0B1881}" destId="{643A4D75-5A39-4A8E-9270-6EED882E673C}" srcOrd="0" destOrd="0" presId="urn:microsoft.com/office/officeart/2011/layout/HexagonRadial"/>
    <dgm:cxn modelId="{23CF4846-3665-4847-8DE9-15AE176D320F}" srcId="{9B21FC6D-B503-49A9-B764-40D0C01259E9}" destId="{B0B67E97-D36A-41D2-B3AA-E10DC4164ACD}" srcOrd="0" destOrd="0" parTransId="{E8499BB0-8675-4DAA-A2F3-DFD9CFBE430C}" sibTransId="{890BE5A4-5113-40C0-83B4-35B9088F9659}"/>
    <dgm:cxn modelId="{DA14D26F-624B-4915-A308-E4CFA3128766}" type="presOf" srcId="{B1458BA5-82E2-404B-B5C3-1D64D6E2E88D}" destId="{C1CB4C17-6C33-47B5-920C-037357DAA596}" srcOrd="0" destOrd="0" presId="urn:microsoft.com/office/officeart/2011/layout/HexagonRadial"/>
    <dgm:cxn modelId="{F5729179-28EA-41C0-8670-35683B2E1D44}" type="presOf" srcId="{6C7AD433-541F-4EEB-9AD3-22634B193222}" destId="{D0D71979-3842-4C2C-AD6F-C14852841C4F}" srcOrd="0" destOrd="0" presId="urn:microsoft.com/office/officeart/2011/layout/HexagonRadial"/>
    <dgm:cxn modelId="{3602E979-339C-491F-B541-8AFFCEE7A9AC}" type="presOf" srcId="{E9C20923-113F-461E-A441-1335B37A6FCD}" destId="{454693B7-45C0-405E-AD8B-9010C1CFDFC3}" srcOrd="0" destOrd="0" presId="urn:microsoft.com/office/officeart/2011/layout/HexagonRadial"/>
    <dgm:cxn modelId="{0682AB81-680D-46F3-9D1D-946B62C3FA83}" type="presOf" srcId="{95AC444E-B9E0-4549-BEA7-CABCAA0EAAB7}" destId="{D2DFA802-DEAB-41D1-9963-3D37A3B1F6E0}" srcOrd="0" destOrd="0" presId="urn:microsoft.com/office/officeart/2011/layout/HexagonRadial"/>
    <dgm:cxn modelId="{7F0DB695-BD94-4FDB-B98A-FBC87BB42D5C}" srcId="{9B21FC6D-B503-49A9-B764-40D0C01259E9}" destId="{70E7BE45-BF08-4525-A735-BE15DBC9B01A}" srcOrd="2" destOrd="0" parTransId="{05CCCC8E-7634-44C7-B48D-10293DABB8B0}" sibTransId="{F6471FDA-9F46-476B-81E7-D3F595FC04C6}"/>
    <dgm:cxn modelId="{058753A3-D277-4FBE-9F3A-5EAA2B9796F3}" type="presOf" srcId="{B0B67E97-D36A-41D2-B3AA-E10DC4164ACD}" destId="{F5BC8470-A87C-4074-9AE8-CC690DA51720}" srcOrd="0" destOrd="0" presId="urn:microsoft.com/office/officeart/2011/layout/HexagonRadial"/>
    <dgm:cxn modelId="{1601C8A6-1E36-418B-826A-433BDECEEC16}" type="presOf" srcId="{9B21FC6D-B503-49A9-B764-40D0C01259E9}" destId="{7CE47E9B-6447-4325-82F3-6EBB8C5C828D}" srcOrd="0" destOrd="0" presId="urn:microsoft.com/office/officeart/2011/layout/HexagonRadial"/>
    <dgm:cxn modelId="{136B92B9-9431-481A-9435-AC6BC55841AD}" srcId="{9B21FC6D-B503-49A9-B764-40D0C01259E9}" destId="{95AC444E-B9E0-4549-BEA7-CABCAA0EAAB7}" srcOrd="1" destOrd="0" parTransId="{541EBB46-79E7-4A37-8891-033EA4ED1306}" sibTransId="{62A6DD75-8A25-4059-9797-912CEAEF57AE}"/>
    <dgm:cxn modelId="{4E1D7DD1-5F62-4705-BF13-8BB888A6015E}" type="presOf" srcId="{70E7BE45-BF08-4525-A735-BE15DBC9B01A}" destId="{BB43FB51-805F-427F-8870-3EC1E0D42A87}" srcOrd="0" destOrd="0" presId="urn:microsoft.com/office/officeart/2011/layout/HexagonRadial"/>
    <dgm:cxn modelId="{AF5DF3DB-9DDB-4E4D-BBD0-D2EA012F8FE5}" srcId="{9B21FC6D-B503-49A9-B764-40D0C01259E9}" destId="{B1458BA5-82E2-404B-B5C3-1D64D6E2E88D}" srcOrd="4" destOrd="0" parTransId="{10B39F03-26ED-474F-A601-B05793C1D1BF}" sibTransId="{3A587695-0DC7-4A0C-9C04-A00AF6295C24}"/>
    <dgm:cxn modelId="{473BBDF2-AEBB-4B0C-85ED-20D05E27D1AB}" srcId="{7D4D023C-81D5-4A90-B801-FDC1DB0B1881}" destId="{9B21FC6D-B503-49A9-B764-40D0C01259E9}" srcOrd="0" destOrd="0" parTransId="{E601705B-2D41-4328-9E2E-0824056DE75C}" sibTransId="{EC518B51-FBD5-490C-BB22-3CE20AC658E3}"/>
    <dgm:cxn modelId="{DED92F79-A910-4596-8BFC-516C90F89ECA}" type="presParOf" srcId="{643A4D75-5A39-4A8E-9270-6EED882E673C}" destId="{7CE47E9B-6447-4325-82F3-6EBB8C5C828D}" srcOrd="0" destOrd="0" presId="urn:microsoft.com/office/officeart/2011/layout/HexagonRadial"/>
    <dgm:cxn modelId="{505CDBCC-FDEC-4E4E-A62D-4227D990BC7F}" type="presParOf" srcId="{643A4D75-5A39-4A8E-9270-6EED882E673C}" destId="{D51A285C-61F8-44A1-8936-95A3AEFD1C2C}" srcOrd="1" destOrd="0" presId="urn:microsoft.com/office/officeart/2011/layout/HexagonRadial"/>
    <dgm:cxn modelId="{FB7A6AA3-C15F-4EFB-B8C3-3122A2E48DFF}" type="presParOf" srcId="{D51A285C-61F8-44A1-8936-95A3AEFD1C2C}" destId="{26347549-36B6-4CC8-A963-11A1AA53CF6D}" srcOrd="0" destOrd="0" presId="urn:microsoft.com/office/officeart/2011/layout/HexagonRadial"/>
    <dgm:cxn modelId="{18C431D1-408E-4555-BDE1-1D7CCCDA965A}" type="presParOf" srcId="{643A4D75-5A39-4A8E-9270-6EED882E673C}" destId="{F5BC8470-A87C-4074-9AE8-CC690DA51720}" srcOrd="2" destOrd="0" presId="urn:microsoft.com/office/officeart/2011/layout/HexagonRadial"/>
    <dgm:cxn modelId="{753942B0-BAB6-4CCD-96FB-10EEABC6C778}" type="presParOf" srcId="{643A4D75-5A39-4A8E-9270-6EED882E673C}" destId="{7B20F8DC-E23B-480D-9D1A-D64CACFAC334}" srcOrd="3" destOrd="0" presId="urn:microsoft.com/office/officeart/2011/layout/HexagonRadial"/>
    <dgm:cxn modelId="{DC241CE8-923B-4A96-9CE2-C30A9F4AC948}" type="presParOf" srcId="{7B20F8DC-E23B-480D-9D1A-D64CACFAC334}" destId="{9CD78AF4-3203-4841-852C-022973A413EE}" srcOrd="0" destOrd="0" presId="urn:microsoft.com/office/officeart/2011/layout/HexagonRadial"/>
    <dgm:cxn modelId="{A17E83C0-8F7C-447F-8718-91754BBBA231}" type="presParOf" srcId="{643A4D75-5A39-4A8E-9270-6EED882E673C}" destId="{D2DFA802-DEAB-41D1-9963-3D37A3B1F6E0}" srcOrd="4" destOrd="0" presId="urn:microsoft.com/office/officeart/2011/layout/HexagonRadial"/>
    <dgm:cxn modelId="{50386317-9A6E-4B08-B9B5-EF610B57F787}" type="presParOf" srcId="{643A4D75-5A39-4A8E-9270-6EED882E673C}" destId="{A55D1DF2-35A8-46CC-986D-2FDA1E9ADB8F}" srcOrd="5" destOrd="0" presId="urn:microsoft.com/office/officeart/2011/layout/HexagonRadial"/>
    <dgm:cxn modelId="{8B33BBBC-C773-48B4-9EB6-AC05B6C7C1E6}" type="presParOf" srcId="{A55D1DF2-35A8-46CC-986D-2FDA1E9ADB8F}" destId="{7B4CBF32-E26F-4058-B3F2-B8C681E6522C}" srcOrd="0" destOrd="0" presId="urn:microsoft.com/office/officeart/2011/layout/HexagonRadial"/>
    <dgm:cxn modelId="{BEA0C31C-15FA-45DF-A235-1333F2A2DBCD}" type="presParOf" srcId="{643A4D75-5A39-4A8E-9270-6EED882E673C}" destId="{BB43FB51-805F-427F-8870-3EC1E0D42A87}" srcOrd="6" destOrd="0" presId="urn:microsoft.com/office/officeart/2011/layout/HexagonRadial"/>
    <dgm:cxn modelId="{314C9EAA-2596-4BBF-A088-C4126D42F7CC}" type="presParOf" srcId="{643A4D75-5A39-4A8E-9270-6EED882E673C}" destId="{0DF69413-982D-4907-A91E-48B8B441DDB0}" srcOrd="7" destOrd="0" presId="urn:microsoft.com/office/officeart/2011/layout/HexagonRadial"/>
    <dgm:cxn modelId="{85B39A69-A830-4E3B-A6EF-1BDBB1290DF1}" type="presParOf" srcId="{0DF69413-982D-4907-A91E-48B8B441DDB0}" destId="{EFD13008-0D7B-414F-B035-9139469CB714}" srcOrd="0" destOrd="0" presId="urn:microsoft.com/office/officeart/2011/layout/HexagonRadial"/>
    <dgm:cxn modelId="{1FB771BD-B765-42E6-9753-A3C466E7F72E}" type="presParOf" srcId="{643A4D75-5A39-4A8E-9270-6EED882E673C}" destId="{D0D71979-3842-4C2C-AD6F-C14852841C4F}" srcOrd="8" destOrd="0" presId="urn:microsoft.com/office/officeart/2011/layout/HexagonRadial"/>
    <dgm:cxn modelId="{A06C3895-AD35-4F32-886D-DF8D44BAA317}" type="presParOf" srcId="{643A4D75-5A39-4A8E-9270-6EED882E673C}" destId="{E1CA2F5B-88E0-4EC9-BB54-8BF644BE2C68}" srcOrd="9" destOrd="0" presId="urn:microsoft.com/office/officeart/2011/layout/HexagonRadial"/>
    <dgm:cxn modelId="{A7816D28-81B5-4718-99F9-56E2D18650BC}" type="presParOf" srcId="{E1CA2F5B-88E0-4EC9-BB54-8BF644BE2C68}" destId="{EA1477AB-EC5D-4316-9629-211C5506DC47}" srcOrd="0" destOrd="0" presId="urn:microsoft.com/office/officeart/2011/layout/HexagonRadial"/>
    <dgm:cxn modelId="{721DCF74-C770-409E-9F1E-481010B9583D}" type="presParOf" srcId="{643A4D75-5A39-4A8E-9270-6EED882E673C}" destId="{C1CB4C17-6C33-47B5-920C-037357DAA596}" srcOrd="10" destOrd="0" presId="urn:microsoft.com/office/officeart/2011/layout/HexagonRadial"/>
    <dgm:cxn modelId="{014E1962-52FA-4242-B7DA-F6EFC1016EBB}" type="presParOf" srcId="{643A4D75-5A39-4A8E-9270-6EED882E673C}" destId="{54338A3C-2657-40FC-89E9-BCFF1FD978D7}" srcOrd="11" destOrd="0" presId="urn:microsoft.com/office/officeart/2011/layout/HexagonRadial"/>
    <dgm:cxn modelId="{B9FE5595-9520-416B-ADF8-E5CFB5687C03}" type="presParOf" srcId="{54338A3C-2657-40FC-89E9-BCFF1FD978D7}" destId="{9A209AA4-1EC9-417A-9A02-1ABC6F1E3691}" srcOrd="0" destOrd="0" presId="urn:microsoft.com/office/officeart/2011/layout/HexagonRadial"/>
    <dgm:cxn modelId="{24E6635F-7075-481E-AAB8-89B5C1714DAE}" type="presParOf" srcId="{643A4D75-5A39-4A8E-9270-6EED882E673C}" destId="{454693B7-45C0-405E-AD8B-9010C1CFDFC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E8639-BB1E-4B6C-8872-F94B7EDDAF49}">
      <dsp:nvSpPr>
        <dsp:cNvPr id="0" name=""/>
        <dsp:cNvSpPr/>
      </dsp:nvSpPr>
      <dsp:spPr>
        <a:xfrm>
          <a:off x="483280" y="693914"/>
          <a:ext cx="1441125" cy="1441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738DF-0B1E-4F3A-91F1-23C0E4AE6897}">
      <dsp:nvSpPr>
        <dsp:cNvPr id="0" name=""/>
        <dsp:cNvSpPr/>
      </dsp:nvSpPr>
      <dsp:spPr>
        <a:xfrm>
          <a:off x="790405" y="1001039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EFED3-87DB-4C8E-86F1-E60D0BCDBC64}">
      <dsp:nvSpPr>
        <dsp:cNvPr id="0" name=""/>
        <dsp:cNvSpPr/>
      </dsp:nvSpPr>
      <dsp:spPr>
        <a:xfrm>
          <a:off x="22592" y="2583914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noProof="0" dirty="0"/>
            <a:t>Health</a:t>
          </a:r>
        </a:p>
      </dsp:txBody>
      <dsp:txXfrm>
        <a:off x="22592" y="2583914"/>
        <a:ext cx="2362500" cy="720000"/>
      </dsp:txXfrm>
    </dsp:sp>
    <dsp:sp modelId="{2C46ED55-93D1-48B2-8DA9-C233A7B59F2F}">
      <dsp:nvSpPr>
        <dsp:cNvPr id="0" name=""/>
        <dsp:cNvSpPr/>
      </dsp:nvSpPr>
      <dsp:spPr>
        <a:xfrm>
          <a:off x="3259217" y="693914"/>
          <a:ext cx="1441125" cy="1441125"/>
        </a:xfrm>
        <a:prstGeom prst="ellipse">
          <a:avLst/>
        </a:prstGeom>
        <a:solidFill>
          <a:schemeClr val="accent5">
            <a:hueOff val="4367846"/>
            <a:satOff val="-22820"/>
            <a:lumOff val="5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2031A-3CEC-4826-97FB-327CDF07B091}">
      <dsp:nvSpPr>
        <dsp:cNvPr id="0" name=""/>
        <dsp:cNvSpPr/>
      </dsp:nvSpPr>
      <dsp:spPr>
        <a:xfrm>
          <a:off x="3566342" y="1001039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E7D4C-97CB-4E4F-9E91-7F803C9EDD1E}">
      <dsp:nvSpPr>
        <dsp:cNvPr id="0" name=""/>
        <dsp:cNvSpPr/>
      </dsp:nvSpPr>
      <dsp:spPr>
        <a:xfrm>
          <a:off x="2798530" y="2583914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noProof="0" dirty="0"/>
            <a:t>Diet</a:t>
          </a:r>
        </a:p>
      </dsp:txBody>
      <dsp:txXfrm>
        <a:off x="2798530" y="2583914"/>
        <a:ext cx="2362500" cy="720000"/>
      </dsp:txXfrm>
    </dsp:sp>
    <dsp:sp modelId="{00384015-C3B8-4A4D-9D6A-6825FFF0D0D5}">
      <dsp:nvSpPr>
        <dsp:cNvPr id="0" name=""/>
        <dsp:cNvSpPr/>
      </dsp:nvSpPr>
      <dsp:spPr>
        <a:xfrm>
          <a:off x="6035155" y="693914"/>
          <a:ext cx="1441125" cy="1441125"/>
        </a:xfrm>
        <a:prstGeom prst="ellipse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EFCBE-D722-4003-A3C6-43F4C697FE3D}">
      <dsp:nvSpPr>
        <dsp:cNvPr id="0" name=""/>
        <dsp:cNvSpPr/>
      </dsp:nvSpPr>
      <dsp:spPr>
        <a:xfrm>
          <a:off x="6342280" y="1001039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744D-09F9-43A2-BF4E-4A5B4D4D923B}">
      <dsp:nvSpPr>
        <dsp:cNvPr id="0" name=""/>
        <dsp:cNvSpPr/>
      </dsp:nvSpPr>
      <dsp:spPr>
        <a:xfrm>
          <a:off x="5574467" y="2583914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 noProof="0" dirty="0"/>
            <a:t>Exercise</a:t>
          </a:r>
        </a:p>
      </dsp:txBody>
      <dsp:txXfrm>
        <a:off x="5574467" y="2583914"/>
        <a:ext cx="23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47E9B-6447-4325-82F3-6EBB8C5C828D}">
      <dsp:nvSpPr>
        <dsp:cNvPr id="0" name=""/>
        <dsp:cNvSpPr/>
      </dsp:nvSpPr>
      <dsp:spPr>
        <a:xfrm>
          <a:off x="1372088" y="1708006"/>
          <a:ext cx="2069686" cy="179036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1">
                <a:lumMod val="50000"/>
              </a:schemeClr>
            </a:gs>
          </a:gsLst>
          <a:lin ang="120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solidFill>
                <a:schemeClr val="tx1"/>
              </a:solidFill>
            </a:rPr>
            <a:t>Healthy</a:t>
          </a:r>
          <a:br>
            <a:rPr lang="en-US" sz="1800" kern="1200" noProof="0" dirty="0">
              <a:solidFill>
                <a:schemeClr val="tx1"/>
              </a:solidFill>
            </a:rPr>
          </a:br>
          <a:r>
            <a:rPr lang="en-US" sz="1800" kern="1200" noProof="0" dirty="0">
              <a:solidFill>
                <a:schemeClr val="tx1"/>
              </a:solidFill>
            </a:rPr>
            <a:t>Lifestyle</a:t>
          </a:r>
        </a:p>
      </dsp:txBody>
      <dsp:txXfrm>
        <a:off x="1715064" y="2004694"/>
        <a:ext cx="1383734" cy="1196986"/>
      </dsp:txXfrm>
    </dsp:sp>
    <dsp:sp modelId="{9CD78AF4-3203-4841-852C-022973A413EE}">
      <dsp:nvSpPr>
        <dsp:cNvPr id="0" name=""/>
        <dsp:cNvSpPr/>
      </dsp:nvSpPr>
      <dsp:spPr>
        <a:xfrm>
          <a:off x="2668109" y="851438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 val="32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BC8470-A87C-4074-9AE8-CC690DA51720}">
      <dsp:nvSpPr>
        <dsp:cNvPr id="0" name=""/>
        <dsp:cNvSpPr/>
      </dsp:nvSpPr>
      <dsp:spPr>
        <a:xfrm>
          <a:off x="1562736" y="79669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100000">
              <a:srgbClr val="C5FAEB">
                <a:lumMod val="25000"/>
              </a:srgbClr>
            </a:gs>
            <a:gs pos="0">
              <a:srgbClr val="C5FAEB">
                <a:lumMod val="10000"/>
              </a:srgbClr>
            </a:gs>
          </a:gsLst>
          <a:lin ang="66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Diet</a:t>
          </a:r>
        </a:p>
      </dsp:txBody>
      <dsp:txXfrm>
        <a:off x="1843815" y="322835"/>
        <a:ext cx="1133935" cy="980987"/>
      </dsp:txXfrm>
    </dsp:sp>
    <dsp:sp modelId="{7B4CBF32-E26F-4058-B3F2-B8C681E6522C}">
      <dsp:nvSpPr>
        <dsp:cNvPr id="0" name=""/>
        <dsp:cNvSpPr/>
      </dsp:nvSpPr>
      <dsp:spPr>
        <a:xfrm>
          <a:off x="3579464" y="2109285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DFA802-DEAB-41D1-9963-3D37A3B1F6E0}">
      <dsp:nvSpPr>
        <dsp:cNvPr id="0" name=""/>
        <dsp:cNvSpPr/>
      </dsp:nvSpPr>
      <dsp:spPr>
        <a:xfrm>
          <a:off x="3118250" y="982170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3">
                <a:lumMod val="50000"/>
              </a:schemeClr>
            </a:gs>
          </a:gsLst>
          <a:lin ang="19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Exercise</a:t>
          </a:r>
        </a:p>
      </dsp:txBody>
      <dsp:txXfrm>
        <a:off x="3399329" y="1225336"/>
        <a:ext cx="1133935" cy="980987"/>
      </dsp:txXfrm>
    </dsp:sp>
    <dsp:sp modelId="{EFD13008-0D7B-414F-B035-9139469CB714}">
      <dsp:nvSpPr>
        <dsp:cNvPr id="0" name=""/>
        <dsp:cNvSpPr/>
      </dsp:nvSpPr>
      <dsp:spPr>
        <a:xfrm>
          <a:off x="2946378" y="3529158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B43FB51-805F-427F-8870-3EC1E0D42A87}">
      <dsp:nvSpPr>
        <dsp:cNvPr id="0" name=""/>
        <dsp:cNvSpPr/>
      </dsp:nvSpPr>
      <dsp:spPr>
        <a:xfrm>
          <a:off x="3118250" y="2756380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4">
                <a:lumMod val="50000"/>
              </a:schemeClr>
            </a:gs>
          </a:gsLst>
          <a:lin ang="120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Hydration</a:t>
          </a:r>
        </a:p>
      </dsp:txBody>
      <dsp:txXfrm>
        <a:off x="3399329" y="2999546"/>
        <a:ext cx="1133935" cy="980987"/>
      </dsp:txXfrm>
    </dsp:sp>
    <dsp:sp modelId="{EA1477AB-EC5D-4316-9629-211C5506DC47}">
      <dsp:nvSpPr>
        <dsp:cNvPr id="0" name=""/>
        <dsp:cNvSpPr/>
      </dsp:nvSpPr>
      <dsp:spPr>
        <a:xfrm>
          <a:off x="1375939" y="3676547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D71979-3842-4C2C-AD6F-C14852841C4F}">
      <dsp:nvSpPr>
        <dsp:cNvPr id="0" name=""/>
        <dsp:cNvSpPr/>
      </dsp:nvSpPr>
      <dsp:spPr>
        <a:xfrm>
          <a:off x="1562736" y="3659890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5">
                <a:lumMod val="50000"/>
              </a:schemeClr>
            </a:gs>
          </a:gsLst>
          <a:lin ang="10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Immune System</a:t>
          </a:r>
        </a:p>
      </dsp:txBody>
      <dsp:txXfrm>
        <a:off x="1843815" y="3903056"/>
        <a:ext cx="1133935" cy="980987"/>
      </dsp:txXfrm>
    </dsp:sp>
    <dsp:sp modelId="{9A209AA4-1EC9-417A-9A02-1ABC6F1E3691}">
      <dsp:nvSpPr>
        <dsp:cNvPr id="0" name=""/>
        <dsp:cNvSpPr/>
      </dsp:nvSpPr>
      <dsp:spPr>
        <a:xfrm>
          <a:off x="449659" y="2419204"/>
          <a:ext cx="780886" cy="672837"/>
        </a:xfrm>
        <a:prstGeom prst="hexagon">
          <a:avLst>
            <a:gd name="adj" fmla="val 28900"/>
            <a:gd name="vf" fmla="val 115470"/>
          </a:avLst>
        </a:prstGeom>
        <a:solidFill>
          <a:srgbClr val="5EC795">
            <a:tint val="40000"/>
            <a:hueOff val="0"/>
            <a:satOff val="0"/>
            <a:lumOff val="0"/>
            <a:alpha val="32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CB4C17-6C33-47B5-920C-037357DAA596}">
      <dsp:nvSpPr>
        <dsp:cNvPr id="0" name=""/>
        <dsp:cNvSpPr/>
      </dsp:nvSpPr>
      <dsp:spPr>
        <a:xfrm>
          <a:off x="0" y="2757389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bg1">
                <a:lumMod val="85000"/>
                <a:lumOff val="15000"/>
              </a:schemeClr>
            </a:gs>
            <a:gs pos="100000">
              <a:schemeClr val="accent6">
                <a:lumMod val="50000"/>
              </a:schemeClr>
            </a:gs>
          </a:gsLst>
          <a:lin ang="168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Goals</a:t>
          </a:r>
        </a:p>
      </dsp:txBody>
      <dsp:txXfrm>
        <a:off x="281079" y="3000555"/>
        <a:ext cx="1133935" cy="980987"/>
      </dsp:txXfrm>
    </dsp:sp>
    <dsp:sp modelId="{454693B7-45C0-405E-AD8B-9010C1CFDFC3}">
      <dsp:nvSpPr>
        <dsp:cNvPr id="0" name=""/>
        <dsp:cNvSpPr/>
      </dsp:nvSpPr>
      <dsp:spPr>
        <a:xfrm>
          <a:off x="0" y="980151"/>
          <a:ext cx="1696093" cy="146731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100000">
              <a:schemeClr val="tx2">
                <a:lumMod val="25000"/>
              </a:schemeClr>
            </a:gs>
            <a:gs pos="0">
              <a:schemeClr val="tx2">
                <a:lumMod val="10000"/>
              </a:schemeClr>
            </a:gs>
          </a:gsLst>
          <a:lin ang="66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Mental Attitudes</a:t>
          </a:r>
        </a:p>
      </dsp:txBody>
      <dsp:txXfrm>
        <a:off x="281079" y="1223317"/>
        <a:ext cx="1133935" cy="980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241E4E-5B6A-4442-9B40-2B32ACDC1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FD299-9FDE-4154-B9B8-F57D49395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E3897-CF10-4EC1-B39E-F37D3177A66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40B6A-2919-4113-8E8D-AE2D9BEBF8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B37A3-4569-442E-8221-78C6A82720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C8D43-13A8-4BB9-9DF2-A34FB46E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31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84F6-BC22-4992-B050-F693116A19C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AB424-3D65-4527-9966-F7ADD39778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AB424-3D65-4527-9966-F7ADD39778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AB424-3D65-4527-9966-F7ADD39778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7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AB424-3D65-4527-9966-F7ADD397785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6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AB424-3D65-4527-9966-F7ADD397785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3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AB424-3D65-4527-9966-F7ADD397785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4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3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9566957" cy="883524"/>
          </a:xfrm>
          <a:prstGeom prst="parallelogram">
            <a:avLst>
              <a:gd name="adj" fmla="val 99234"/>
            </a:avLst>
          </a:prstGeom>
        </p:spPr>
        <p:txBody>
          <a:bodyPr wrap="none" lIns="0" rIns="0">
            <a:noAutofit/>
          </a:bodyPr>
          <a:lstStyle/>
          <a:p>
            <a:r>
              <a:rPr lang="en-US"/>
              <a:t>Fitness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  <a:prstGeom prst="parallelogram">
            <a:avLst>
              <a:gd name="adj" fmla="val 100759"/>
            </a:avLst>
          </a:prstGeom>
        </p:spPr>
        <p:txBody>
          <a:bodyPr lIns="0" rIns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Plan for a Healthy Lifestyle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Woman running next to man on bike on country road">
            <a:extLst>
              <a:ext uri="{FF2B5EF4-FFF2-40B4-BE49-F238E27FC236}">
                <a16:creationId xmlns:a16="http://schemas.microsoft.com/office/drawing/2014/main" id="{8C0D6366-4ACF-4BFA-8962-ED8DA4314F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55" b="1066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3BF26-26FC-4F20-AF97-D90A981A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Person swimming">
            <a:extLst>
              <a:ext uri="{FF2B5EF4-FFF2-40B4-BE49-F238E27FC236}">
                <a16:creationId xmlns:a16="http://schemas.microsoft.com/office/drawing/2014/main" id="{7D7FCACA-EF86-4FB6-924E-B818BF5F4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37" name="Picture 28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Requirements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 descr="Icon Bullets">
            <a:extLst>
              <a:ext uri="{FF2B5EF4-FFF2-40B4-BE49-F238E27FC236}">
                <a16:creationId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146560"/>
              </p:ext>
            </p:extLst>
          </p:nvPr>
        </p:nvGraphicFramePr>
        <p:xfrm>
          <a:off x="2610579" y="2052116"/>
          <a:ext cx="795956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2512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18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Exercise Plan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11" descr="3D Graph">
            <a:extLst>
              <a:ext uri="{FF2B5EF4-FFF2-40B4-BE49-F238E27FC236}">
                <a16:creationId xmlns:a16="http://schemas.microsoft.com/office/drawing/2014/main" id="{1B15501B-3176-4E21-A622-6A2E156143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38478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B69C-0B05-4F8C-82F9-4EE65BBB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65775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Fitness Progress</a:t>
            </a:r>
          </a:p>
        </p:txBody>
      </p:sp>
      <p:graphicFrame>
        <p:nvGraphicFramePr>
          <p:cNvPr id="4" name="Content Placeholder 3" descr="Hexagon Radial Graph">
            <a:extLst>
              <a:ext uri="{FF2B5EF4-FFF2-40B4-BE49-F238E27FC236}">
                <a16:creationId xmlns:a16="http://schemas.microsoft.com/office/drawing/2014/main" id="{3F8DCF81-C983-4B81-8243-8CA179CFB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138597"/>
              </p:ext>
            </p:extLst>
          </p:nvPr>
        </p:nvGraphicFramePr>
        <p:xfrm>
          <a:off x="6520981" y="811318"/>
          <a:ext cx="4814344" cy="52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kis on a slope">
            <a:extLst>
              <a:ext uri="{FF2B5EF4-FFF2-40B4-BE49-F238E27FC236}">
                <a16:creationId xmlns:a16="http://schemas.microsoft.com/office/drawing/2014/main" id="{ABA8EC98-D39D-4FDD-BAC2-54C0C40A05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5282"/>
          </a:xfrm>
          <a:prstGeom prst="rect">
            <a:avLst/>
          </a:prstGeom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2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00" y="755916"/>
            <a:ext cx="5893747" cy="1876011"/>
          </a:xfrm>
          <a:prstGeom prst="parallelogram">
            <a:avLst>
              <a:gd name="adj" fmla="val 102136"/>
            </a:avLst>
          </a:prstGeom>
          <a:solidFill>
            <a:schemeClr val="tx1">
              <a:alpha val="10000"/>
            </a:schemeClr>
          </a:solidFill>
        </p:spPr>
        <p:txBody>
          <a:bodyPr lIns="504000" tIns="108000" anchor="ctr">
            <a:noAutofit/>
          </a:bodyPr>
          <a:lstStyle/>
          <a:p>
            <a:pPr algn="l"/>
            <a:r>
              <a:rPr lang="en-US" sz="5400" b="1" dirty="0"/>
              <a:t>Thank You</a:t>
            </a:r>
          </a:p>
        </p:txBody>
      </p:sp>
      <p:sp>
        <p:nvSpPr>
          <p:cNvPr id="41" name="TextBox 30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93" y="2564811"/>
            <a:ext cx="3777294" cy="387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someone@example.com</a:t>
            </a: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B4E86C-AD50-451C-AFDC-3354654BEA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0940B2-B084-4C34-A4DE-F5A01C9C13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9F428-B665-4B23-8CD2-6443C0E6C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Fitness design</Template>
  <TotalTime>0</TotalTime>
  <Words>42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MS Shell Dlg 2</vt:lpstr>
      <vt:lpstr>Wingdings</vt:lpstr>
      <vt:lpstr>Wingdings 3</vt:lpstr>
      <vt:lpstr>Madison</vt:lpstr>
      <vt:lpstr>Fitness Design</vt:lpstr>
      <vt:lpstr>Requirements</vt:lpstr>
      <vt:lpstr>Exercise Plan</vt:lpstr>
      <vt:lpstr>Fitness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Design</dc:title>
  <dc:creator>Mohamed</dc:creator>
  <cp:lastModifiedBy>Mohamed</cp:lastModifiedBy>
  <cp:revision>1</cp:revision>
  <dcterms:created xsi:type="dcterms:W3CDTF">2021-03-05T19:58:07Z</dcterms:created>
  <dcterms:modified xsi:type="dcterms:W3CDTF">2021-03-05T19:58:12Z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