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3346707" y="3886200"/>
            <a:ext cx="3374136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spc="0" baseline="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A2F17EA-EFE7-4229-8CC7-1811C56350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spc="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30292" lvl="0" indent="-342900"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Add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bg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8E211B8-8563-4519-9AEE-21923AF1C651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827264" y="3922776"/>
            <a:ext cx="1078992" cy="1078992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800" b="1">
                <a:ln>
                  <a:noFill/>
                </a:ln>
                <a:solidFill>
                  <a:schemeClr val="accent1"/>
                </a:solidFill>
              </a:defRPr>
            </a:lvl1pPr>
          </a:lstStyle>
          <a:p>
            <a:pPr marL="112608" lvl="0" indent="-112608" algn="ctr" defTabSz="914400">
              <a:spcBef>
                <a:spcPts val="1000"/>
              </a:spcBef>
            </a:pPr>
            <a:r>
              <a:rPr lang="en-US" dirty="0"/>
              <a:t>Add Icon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38E77-266C-48C7-80FE-F935050BE8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858" y="768350"/>
            <a:ext cx="2807208" cy="2670048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buFont typeface="Arial" panose="020B0604020202020204" pitchFamily="34" charset="0"/>
              <a:buNone/>
              <a:defRPr sz="20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D9B5B59-BC60-4443-AB00-3CA587F70C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8013" y="5138420"/>
            <a:ext cx="2816225" cy="1554480"/>
          </a:xfrm>
        </p:spPr>
        <p:txBody>
          <a:bodyPr/>
          <a:lstStyle>
            <a:lvl1pPr marL="0" indent="0" algn="ctr">
              <a:lnSpc>
                <a:spcPts val="5200"/>
              </a:lnSpc>
              <a:buFont typeface="Arial" panose="020B0604020202020204" pitchFamily="34" charset="0"/>
              <a:buNone/>
              <a:defRPr sz="4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0882617-F0AB-428F-85CF-B87E0D6BC7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84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194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6251448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none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1133856"/>
            <a:ext cx="308152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104" y="1133856"/>
            <a:ext cx="2898648" cy="2496312"/>
          </a:xfrm>
        </p:spPr>
        <p:txBody>
          <a:bodyPr vert="horz" lIns="45720" tIns="45720" rIns="4572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37557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3886194"/>
            <a:ext cx="6720843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6EA9E0F0-2EA0-4D8C-A4E2-A7862C2E6D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8645" y="4663440"/>
            <a:ext cx="2907792" cy="365760"/>
          </a:xfrm>
        </p:spPr>
        <p:txBody>
          <a:bodyPr vert="horz" lIns="0" tIns="45720" rIns="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112608" lvl="0" indent="-112608" defTabSz="914400">
              <a:spcBef>
                <a:spcPts val="1000"/>
              </a:spcBef>
            </a:pPr>
            <a:r>
              <a:rPr lang="en-US" dirty="0"/>
              <a:t>Add title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9B90121-EE03-4CB9-B6B4-085C61698D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8763" y="5065713"/>
            <a:ext cx="2898775" cy="2497137"/>
          </a:xfrm>
        </p:spPr>
        <p:txBody>
          <a:bodyPr lIns="0" rIns="0"/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5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62240-1E88-4AF1-B533-E4A44C81DEF1}"/>
              </a:ext>
            </a:extLst>
          </p:cNvPr>
          <p:cNvSpPr/>
          <p:nvPr userDrawn="1"/>
        </p:nvSpPr>
        <p:spPr>
          <a:xfrm>
            <a:off x="0" y="3886200"/>
            <a:ext cx="3355848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18D87-9017-48E8-9B89-B4C276E5C0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5304" y="768096"/>
            <a:ext cx="2907792" cy="3657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sz="2000" b="1" i="0" cap="all" spc="0" baseline="0" dirty="0">
                <a:solidFill>
                  <a:schemeClr val="tx2"/>
                </a:solidFill>
                <a:ea typeface="+mn-ea"/>
                <a:cs typeface="+mn-cs"/>
              </a:defRPr>
            </a:lvl1pPr>
          </a:lstStyle>
          <a:p>
            <a:pPr marL="0" lvl="0"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2D408-24F0-48D9-9651-58EF6575D3CA}"/>
              </a:ext>
            </a:extLst>
          </p:cNvPr>
          <p:cNvCxnSpPr>
            <a:cxnSpLocks/>
          </p:cNvCxnSpPr>
          <p:nvPr userDrawn="1"/>
        </p:nvCxnSpPr>
        <p:spPr>
          <a:xfrm>
            <a:off x="3639312" y="555171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292605" y="4310736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5B5E731-82EE-4BF9-9BBF-10AE838CC4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1133856"/>
            <a:ext cx="2898648" cy="2670048"/>
          </a:xfrm>
        </p:spPr>
        <p:txBody>
          <a:bodyPr vert="horz" lIns="0" tIns="45720" rIns="0" bIns="45720" rtlCol="0">
            <a:normAutofit/>
          </a:bodyPr>
          <a:lstStyle>
            <a:lvl1pPr marL="0" indent="0" algn="l"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47551B2B-39F7-4786-993B-A2D8AA16C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4448" y="5065776"/>
            <a:ext cx="2898648" cy="1874520"/>
          </a:xfrm>
        </p:spPr>
        <p:txBody>
          <a:bodyPr vert="horz" lIns="0" tIns="45720" rIns="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20843" y="-1"/>
            <a:ext cx="3337557" cy="777239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FCE613-3382-4B90-98DA-A2097D8A4302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36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1EAD859-FE34-49EB-A804-E7817DB94E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0858" y="4809744"/>
            <a:ext cx="2807208" cy="26700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1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FCF709D0-1556-44AD-8AD3-AE1EACEE7C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1152" y="5029200"/>
            <a:ext cx="2825496" cy="1289304"/>
          </a:xfrm>
        </p:spPr>
        <p:txBody>
          <a:bodyPr/>
          <a:lstStyle>
            <a:lvl1pPr marL="0" indent="0" algn="ctr">
              <a:lnSpc>
                <a:spcPts val="4000"/>
              </a:lnSpc>
              <a:buFont typeface="Arial" panose="020B0604020202020204" pitchFamily="34" charset="0"/>
              <a:buNone/>
              <a:defRPr sz="40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827ED6DE-9EB2-4349-BED5-EF5DA84DC0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152" y="6757416"/>
            <a:ext cx="2825496" cy="429768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FC9D06D3-2BFE-45BA-8196-3AA6CC98E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5304" y="4663440"/>
            <a:ext cx="2907792" cy="365760"/>
          </a:xfrm>
        </p:spPr>
        <p:txBody>
          <a:bodyPr vert="horz" lIns="0" tIns="45720" rIns="0" bIns="45720" rtlCol="0" anchor="ctr">
            <a:noAutofit/>
          </a:bodyPr>
          <a:lstStyle>
            <a:lvl1pPr marL="0" indent="0">
              <a:buNone/>
              <a:defRPr lang="en-US" sz="2000" b="1" i="0" cap="all" spc="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pPr marL="230292" lvl="0" indent="-342900" defTabSz="914400">
              <a:lnSpc>
                <a:spcPct val="100000"/>
              </a:lnSpc>
              <a:spcBef>
                <a:spcPts val="1000"/>
              </a:spcBef>
            </a:pPr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48490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B1261-A13A-4E9E-AA95-EED10F4CFA0E}"/>
              </a:ext>
            </a:extLst>
          </p:cNvPr>
          <p:cNvSpPr/>
          <p:nvPr userDrawn="1"/>
        </p:nvSpPr>
        <p:spPr>
          <a:xfrm>
            <a:off x="-9141" y="0"/>
            <a:ext cx="3355848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A4A6AC-F3AF-4832-AD1D-6D835E5EEB44}"/>
              </a:ext>
            </a:extLst>
          </p:cNvPr>
          <p:cNvCxnSpPr/>
          <p:nvPr userDrawn="1"/>
        </p:nvCxnSpPr>
        <p:spPr>
          <a:xfrm>
            <a:off x="391886" y="55517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E684CA-499F-49C1-B233-507FE44E7C65}"/>
              </a:ext>
            </a:extLst>
          </p:cNvPr>
          <p:cNvCxnSpPr>
            <a:cxnSpLocks/>
          </p:cNvCxnSpPr>
          <p:nvPr userDrawn="1"/>
        </p:nvCxnSpPr>
        <p:spPr>
          <a:xfrm>
            <a:off x="3639312" y="4310742"/>
            <a:ext cx="914400" cy="0"/>
          </a:xfrm>
          <a:prstGeom prst="line">
            <a:avLst/>
          </a:prstGeom>
          <a:ln w="60325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19DC747-7CF6-4CCB-AD63-815D60FC6F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3337557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A1AE2DD5-B409-4195-BCAA-51F07D05C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7557" y="0"/>
            <a:ext cx="6720844" cy="3886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A0DE9D14-70A5-499A-8477-B8B31FF612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53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/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F6196E76-A393-420A-AC0B-D85E23CAB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8104" y="5020056"/>
            <a:ext cx="2898648" cy="2496312"/>
          </a:xfrm>
        </p:spPr>
        <p:txBody>
          <a:bodyPr vert="horz" lIns="0" tIns="45720" rIns="45720" bIns="45720" rtlCol="0">
            <a:normAutofit/>
          </a:bodyPr>
          <a:lstStyle>
            <a:lvl1pPr marL="0" indent="0">
              <a:buNone/>
              <a:defRPr lang="en-US" sz="1100" b="0" spc="0" baseline="0" dirty="0">
                <a:solidFill>
                  <a:schemeClr val="tx1"/>
                </a:solidFill>
              </a:defRPr>
            </a:lvl1pPr>
          </a:lstStyle>
          <a:p>
            <a:pPr marL="112608" lvl="0" indent="-112608" defTabSz="457200">
              <a:lnSpc>
                <a:spcPct val="150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6EEC80-D9AF-431C-AB25-980960CC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86385"/>
            <a:ext cx="2944368" cy="676656"/>
          </a:xfrm>
        </p:spPr>
        <p:txBody>
          <a:bodyPr anchor="t"/>
          <a:lstStyle>
            <a:lvl1pPr>
              <a:lnSpc>
                <a:spcPct val="100000"/>
              </a:lnSpc>
              <a:defRPr sz="2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BB5356-8B51-4274-9C90-A80A18EAC0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" y="1566863"/>
            <a:ext cx="2944813" cy="2124075"/>
          </a:xfrm>
        </p:spPr>
        <p:txBody>
          <a:bodyPr/>
          <a:lstStyle>
            <a:lvl1pPr marL="173736" indent="-173736">
              <a:lnSpc>
                <a:spcPts val="1800"/>
              </a:lnSpc>
              <a:spcBef>
                <a:spcPts val="1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BDB168-B4B2-4C61-A824-4FB0C315A1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5050" y="4572000"/>
            <a:ext cx="6251575" cy="447675"/>
          </a:xfrm>
        </p:spPr>
        <p:txBody>
          <a:bodyPr lIns="0"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8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6C1C5-FE16-4334-B2CE-6E14152A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2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8901-EFD1-440F-841B-77938232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368296"/>
            <a:ext cx="9601200" cy="5184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3" r:id="rId3"/>
    <p:sldLayoutId id="2147483655" r:id="rId4"/>
  </p:sldLayoutIdLst>
  <p:txStyles>
    <p:titleStyle>
      <a:lvl1pPr algn="l" defTabSz="45043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08" indent="-112608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001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34290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573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14550" indent="-285750" algn="l" defTabSz="45043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868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46389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689113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914328" indent="-112608" algn="l" defTabSz="450430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1pPr>
      <a:lvl2pPr marL="22521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2pPr>
      <a:lvl3pPr marL="45043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3pPr>
      <a:lvl4pPr marL="67564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4pPr>
      <a:lvl5pPr marL="90086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5pPr>
      <a:lvl6pPr marL="112607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6pPr>
      <a:lvl7pPr marL="135129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7pPr>
      <a:lvl8pPr marL="1576505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8pPr>
      <a:lvl9pPr marL="1801720" algn="l" defTabSz="450430" rtl="0" eaLnBrk="1" latinLnBrk="0" hangingPunct="1">
        <a:defRPr sz="8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8D8F05-2AF9-41DF-AFA2-9F8472664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Fitness Made Simple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36E0C-C036-4ABF-8831-E5941A340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8BB936-D1B5-4C20-9475-BC2C411A65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1A149E-BE06-4304-843A-FB454CB972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4567 Main St ​</a:t>
            </a:r>
          </a:p>
          <a:p>
            <a:r>
              <a:rPr lang="en-US" dirty="0"/>
              <a:t>Buffalo, NY 98052​</a:t>
            </a:r>
          </a:p>
          <a:p>
            <a:r>
              <a:rPr lang="en-US" dirty="0"/>
              <a:t>555-0100​</a:t>
            </a:r>
          </a:p>
          <a:p>
            <a:r>
              <a:rPr lang="en-US" dirty="0"/>
              <a:t>info@adatumfitness.com​</a:t>
            </a:r>
          </a:p>
          <a:p>
            <a:r>
              <a:rPr lang="en-US" dirty="0"/>
              <a:t>adatumfitness.com</a:t>
            </a:r>
          </a:p>
        </p:txBody>
      </p:sp>
      <p:pic>
        <p:nvPicPr>
          <p:cNvPr id="53" name="Picture Placeholder 20" descr="back of shoes as they run away">
            <a:extLst>
              <a:ext uri="{FF2B5EF4-FFF2-40B4-BE49-F238E27FC236}">
                <a16:creationId xmlns:a16="http://schemas.microsoft.com/office/drawing/2014/main" id="{B510D2D5-43C6-45EE-ACF3-6AF155E01F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pic>
        <p:nvPicPr>
          <p:cNvPr id="54" name="Picture Placeholder 21" descr="close up of person tying shoes">
            <a:extLst>
              <a:ext uri="{FF2B5EF4-FFF2-40B4-BE49-F238E27FC236}">
                <a16:creationId xmlns:a16="http://schemas.microsoft.com/office/drawing/2014/main" id="{F85F0454-2129-4998-937B-A750A29697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alphaModFix amt="9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" r="34"/>
          <a:stretch/>
        </p:blipFill>
        <p:spPr>
          <a:solidFill>
            <a:schemeClr val="tx1"/>
          </a:solidFill>
        </p:spPr>
      </p:pic>
      <p:pic>
        <p:nvPicPr>
          <p:cNvPr id="55" name="Picture Placeholder 10" descr="icon placeholder">
            <a:extLst>
              <a:ext uri="{FF2B5EF4-FFF2-40B4-BE49-F238E27FC236}">
                <a16:creationId xmlns:a16="http://schemas.microsoft.com/office/drawing/2014/main" id="{A97D07EA-6876-44BA-A542-538CCE9A3EE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4" r="74"/>
          <a:stretch/>
        </p:blipFill>
        <p:spPr/>
      </p:pic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231AF5E-A3B4-4F55-AAC2-B69F547221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It’s never too early or too late to work towards being the healthiest you.</a:t>
            </a:r>
          </a:p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70AAC54-81EE-49D2-8D11-BE4ED24B5A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ADATUM FITNESS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6DD41433-A5FA-4D20-A04B-D6CCDA292F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8013" y="6923314"/>
            <a:ext cx="2816225" cy="609374"/>
          </a:xfrm>
        </p:spPr>
        <p:txBody>
          <a:bodyPr/>
          <a:lstStyle/>
          <a:p>
            <a:r>
              <a:rPr lang="en-US" dirty="0"/>
              <a:t>Health is a journey, not a destination​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CD3EF2-0634-42FE-B8ED-448239085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731905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3057-435A-4E3E-B809-5A528F7B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Your Own Inspiration​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C8C2-BB96-477B-8AA7-922545ABA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F2CE0-3FB8-45CA-B15E-0BE373C972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E8ECC5-AD3F-4E60-AB4A-8D1BA17C43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Group Fitness Classes​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FC0CB1-15EF-4168-AE6F-598C8BA479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</p:txBody>
      </p:sp>
      <p:pic>
        <p:nvPicPr>
          <p:cNvPr id="30" name="Picture Placeholder 45" descr="person stretching on basketball court">
            <a:extLst>
              <a:ext uri="{FF2B5EF4-FFF2-40B4-BE49-F238E27FC236}">
                <a16:creationId xmlns:a16="http://schemas.microsoft.com/office/drawing/2014/main" id="{0BADB089-A7E1-4E82-88A1-36C8569228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>
          <a:xfrm>
            <a:off x="0" y="0"/>
            <a:ext cx="3336925" cy="3886200"/>
          </a:xfrm>
        </p:spPr>
      </p:pic>
      <p:pic>
        <p:nvPicPr>
          <p:cNvPr id="31" name="Picture Placeholder 29" descr="group of people high fiving">
            <a:extLst>
              <a:ext uri="{FF2B5EF4-FFF2-40B4-BE49-F238E27FC236}">
                <a16:creationId xmlns:a16="http://schemas.microsoft.com/office/drawing/2014/main" id="{B626F6EF-44F0-4BA0-A674-467E12A5CB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" b="331"/>
          <a:stretch/>
        </p:blipFill>
        <p:spPr>
          <a:xfrm>
            <a:off x="3336925" y="3886200"/>
            <a:ext cx="6721475" cy="3886200"/>
          </a:xfrm>
        </p:spPr>
      </p:pic>
    </p:spTree>
    <p:extLst>
      <p:ext uri="{BB962C8B-B14F-4D97-AF65-F5344CB8AC3E}">
        <p14:creationId xmlns:p14="http://schemas.microsoft.com/office/powerpoint/2010/main" val="29475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4D56-652A-487F-B62F-5C8C1E1A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FITNESS MADE SIMPLE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A45B3-A6AE-402F-B640-75DBE3055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C093F-1046-49B5-8901-B8F3A602B9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567 Main St </a:t>
            </a:r>
          </a:p>
          <a:p>
            <a:r>
              <a:rPr lang="en-US" dirty="0"/>
              <a:t>Buffalo, NY 98052</a:t>
            </a:r>
          </a:p>
          <a:p>
            <a:r>
              <a:rPr lang="en-US" dirty="0"/>
              <a:t>555-0100</a:t>
            </a:r>
          </a:p>
          <a:p>
            <a:r>
              <a:rPr lang="en-US" dirty="0"/>
              <a:t>info@adatumfitness.com</a:t>
            </a:r>
          </a:p>
          <a:p>
            <a:r>
              <a:rPr lang="en-US" dirty="0"/>
              <a:t>adatumfitness.com</a:t>
            </a:r>
          </a:p>
          <a:p>
            <a:endParaRPr lang="en-US" dirty="0"/>
          </a:p>
        </p:txBody>
      </p:sp>
      <p:pic>
        <p:nvPicPr>
          <p:cNvPr id="54" name="Picture Placeholder 38" descr="close up of person tying shoes">
            <a:extLst>
              <a:ext uri="{FF2B5EF4-FFF2-40B4-BE49-F238E27FC236}">
                <a16:creationId xmlns:a16="http://schemas.microsoft.com/office/drawing/2014/main" id="{A0E064E8-9290-4D43-BBFC-8BED18247A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" b="47"/>
          <a:stretch/>
        </p:blipFill>
        <p:spPr>
          <a:xfrm flipH="1">
            <a:off x="0" y="0"/>
            <a:ext cx="3355848" cy="3886200"/>
          </a:xfrm>
        </p:spPr>
      </p:pic>
      <p:pic>
        <p:nvPicPr>
          <p:cNvPr id="21" name="Picture Placeholder 40" descr="pair of shoes">
            <a:extLst>
              <a:ext uri="{FF2B5EF4-FFF2-40B4-BE49-F238E27FC236}">
                <a16:creationId xmlns:a16="http://schemas.microsoft.com/office/drawing/2014/main" id="{B1953C42-CA6D-49EE-B8B1-B2557AB829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F374A01-FD18-413B-A563-0BFF7A173B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IT’S NEVER TOO EARLY OR TOO LATE TO WORK TOWARDS BEING THE HEALTHIEST YOU.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B7E76EB-5406-454D-AB0D-16068C1C20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ADATUM FITNESS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90CC64E-C2D4-474C-BBB9-8F502E406C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HEALTH IS A JOURNEY,  NOT A DESTINATION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8733-C5D2-4742-B883-B899D1F49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3CF212-EDFF-46B6-BDBB-0FFC6EA1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08925" y="6416221"/>
            <a:ext cx="914400" cy="0"/>
          </a:xfrm>
          <a:prstGeom prst="line">
            <a:avLst/>
          </a:prstGeom>
          <a:ln w="60325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D9CFA4-6CE5-456F-956D-26B46D6F1146}"/>
              </a:ext>
            </a:extLst>
          </p:cNvPr>
          <p:cNvSpPr txBox="1"/>
          <p:nvPr/>
        </p:nvSpPr>
        <p:spPr>
          <a:xfrm>
            <a:off x="5527540" y="-1001957"/>
            <a:ext cx="35732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0" b="1" dirty="0">
                <a:ln w="38100">
                  <a:solidFill>
                    <a:schemeClr val="bg1"/>
                  </a:solidFill>
                </a:ln>
                <a:noFill/>
                <a:effectLst/>
                <a:latin typeface="+mj-lt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157405-31F2-4BD7-A2E5-0ADE1F9F0E8F}"/>
              </a:ext>
            </a:extLst>
          </p:cNvPr>
          <p:cNvSpPr txBox="1"/>
          <p:nvPr/>
        </p:nvSpPr>
        <p:spPr>
          <a:xfrm>
            <a:off x="7632310" y="389984"/>
            <a:ext cx="3352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0" b="1" dirty="0">
                <a:ln w="38100">
                  <a:solidFill>
                    <a:schemeClr val="bg1"/>
                  </a:solidFill>
                </a:ln>
                <a:noFill/>
                <a:latin typeface="+mj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514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Placeholder 10" descr="group of people high fiving">
            <a:extLst>
              <a:ext uri="{FF2B5EF4-FFF2-40B4-BE49-F238E27FC236}">
                <a16:creationId xmlns:a16="http://schemas.microsoft.com/office/drawing/2014/main" id="{A04FC361-1D94-4AC0-B641-3C71D20277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" r="237"/>
          <a:stretch/>
        </p:blipFill>
        <p:spPr/>
      </p:pic>
      <p:pic>
        <p:nvPicPr>
          <p:cNvPr id="63" name="Picture Placeholder 9" descr="person stretching on basketball court">
            <a:extLst>
              <a:ext uri="{FF2B5EF4-FFF2-40B4-BE49-F238E27FC236}">
                <a16:creationId xmlns:a16="http://schemas.microsoft.com/office/drawing/2014/main" id="{747537DA-757D-426B-9D5B-C382381ED4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0" b="260"/>
          <a:stretch>
            <a:fillRect/>
          </a:stretch>
        </p:blipFill>
        <p:spPr/>
      </p:pic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7244F77-D001-48EC-AB14-612BA474E2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C713C4C-29E6-4E46-887F-AD1DB57F4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4D939ECF-AD87-4C79-AD99-C89EBC89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FITNESS CLASSES​</a:t>
            </a:r>
            <a:br>
              <a:rPr lang="en-US" dirty="0"/>
            </a:br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D918087-CF98-46DE-B53A-71239B9E4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tempor. </a:t>
            </a:r>
          </a:p>
          <a:p>
            <a:r>
              <a:rPr lang="en-US" dirty="0"/>
              <a:t>Duis aute irure dolor in reprehenderit in voluptate velit esse cillum dolore eu fugiat nulla pariatur. </a:t>
            </a:r>
          </a:p>
          <a:p>
            <a:r>
              <a:rPr lang="en-US" dirty="0"/>
              <a:t>Excepteur sint occaecat cupidatat non proident, sunt in culpa qui officia deserunt mollit anim id est laborum.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371F-5EA3-401C-BDDB-BF63D09C9A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 YOUR OWN INSPIRATION​ </a:t>
            </a:r>
          </a:p>
        </p:txBody>
      </p:sp>
    </p:spTree>
    <p:extLst>
      <p:ext uri="{BB962C8B-B14F-4D97-AF65-F5344CB8AC3E}">
        <p14:creationId xmlns:p14="http://schemas.microsoft.com/office/powerpoint/2010/main" val="311767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__typo">
      <a:dk1>
        <a:sysClr val="windowText" lastClr="000000"/>
      </a:dk1>
      <a:lt1>
        <a:sysClr val="window" lastClr="FFFFFF"/>
      </a:lt1>
      <a:dk2>
        <a:srgbClr val="017C8D"/>
      </a:dk2>
      <a:lt2>
        <a:srgbClr val="E7E6E6"/>
      </a:lt2>
      <a:accent1>
        <a:srgbClr val="017C8D"/>
      </a:accent1>
      <a:accent2>
        <a:srgbClr val="F6F5F1"/>
      </a:accent2>
      <a:accent3>
        <a:srgbClr val="FF7D41"/>
      </a:accent3>
      <a:accent4>
        <a:srgbClr val="AEABAB"/>
      </a:accent4>
      <a:accent5>
        <a:srgbClr val="009999"/>
      </a:accent5>
      <a:accent6>
        <a:srgbClr val="000000"/>
      </a:accent6>
      <a:hlink>
        <a:srgbClr val="009999"/>
      </a:hlink>
      <a:folHlink>
        <a:srgbClr val="E7E6E6"/>
      </a:folHlink>
    </a:clrScheme>
    <a:fontScheme name="__typo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646208_Typographic tri-fold brochure_Win32_LH_v1" id="{5324A6FD-C147-4859-9F96-2E74F4615078}" vid="{60DDA71D-144E-4A3D-9EE9-7A33E18D3B8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E38CB4-BE3E-4DC5-B38A-B0E5A383718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E7951BC-B19A-41FE-AE32-531CF9C6CE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E0D39-5C99-4AE5-9A32-43072F55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Fitness brochure</Template>
  <TotalTime>0</TotalTime>
  <Words>549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Gill Sans MT</vt:lpstr>
      <vt:lpstr>Office Theme</vt:lpstr>
      <vt:lpstr>Fitness Made Simple</vt:lpstr>
      <vt:lpstr>Be Your Own Inspiration​</vt:lpstr>
      <vt:lpstr>FITNESS MADE SIMPLE </vt:lpstr>
      <vt:lpstr>GROUP FITNESS CLASSES​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Made Simple</dc:title>
  <dc:creator>Mohamed</dc:creator>
  <cp:lastModifiedBy>Mohamed</cp:lastModifiedBy>
  <cp:revision>1</cp:revision>
  <dcterms:created xsi:type="dcterms:W3CDTF">2021-03-05T20:00:36Z</dcterms:created>
  <dcterms:modified xsi:type="dcterms:W3CDTF">2021-03-05T20:00:40Z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