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Seeds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Plants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479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Seeds</a:t>
          </a: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04394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297216" y="1404394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Plants</a:t>
          </a:r>
        </a:p>
      </dsp:txBody>
      <dsp:txXfrm>
        <a:off x="1297216" y="1404394"/>
        <a:ext cx="5450093" cy="1123131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297216" y="2808308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</a:t>
          </a:r>
        </a:p>
      </dsp:txBody>
      <dsp:txXfrm>
        <a:off x="1297216" y="2808308"/>
        <a:ext cx="5450093" cy="11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Garden Design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GARDEN ELEMENTS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74849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01269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someone@example.com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0</TotalTime>
  <Words>29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Savon</vt:lpstr>
      <vt:lpstr>Garden Design</vt:lpstr>
      <vt:lpstr>GARDEN ELEMENTS</vt:lpstr>
      <vt:lpstr>PEAK PLANTING SEASON</vt:lpstr>
      <vt:lpstr>THE PLANTING CYCLE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 Design</dc:title>
  <dc:creator>Mohamed</dc:creator>
  <cp:lastModifiedBy>Mohamed</cp:lastModifiedBy>
  <cp:revision>1</cp:revision>
  <dcterms:created xsi:type="dcterms:W3CDTF">2021-03-05T19:55:42Z</dcterms:created>
  <dcterms:modified xsi:type="dcterms:W3CDTF">2021-03-05T19:55:45Z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