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73" autoAdjust="0"/>
  </p:normalViewPr>
  <p:slideViewPr>
    <p:cSldViewPr snapToGrid="0" showGuides="1"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34E8-4065-4E3E-9D49-1B883638D952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C4595-9D86-4F00-BEC9-3B7E2410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66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75D9-4ED6-43F7-92FA-4E8C1CB2FEEE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AF22D-0029-479A-8152-B9C23C04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9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60AB244-8545-4000-9EC4-FE445A7CEF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3776" y="703620"/>
            <a:ext cx="4736592" cy="27432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0" cap="all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 dirty="0"/>
              <a:t>Add Organization Name Here </a:t>
            </a:r>
            <a:endParaRPr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BC0C0C8-D14A-43FB-A7BA-1CBB287FFC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570" y="902365"/>
            <a:ext cx="4736592" cy="324849"/>
          </a:xfrm>
        </p:spPr>
        <p:txBody>
          <a:bodyPr wrap="square" lIns="91440" tIns="0" rIns="91440" bIns="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000" i="1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 dirty="0"/>
              <a:t>Add acknowledgement text here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589DEEB-A94C-417B-8EA3-B980FECC20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70" y="1227219"/>
            <a:ext cx="4736592" cy="638184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163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4000" b="0" kern="1200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1637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Add item name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7BF3996-800A-4AE5-BE9F-8D439A2F4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0522" y="2687320"/>
            <a:ext cx="4736592" cy="36576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000" i="1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F2751559-9820-40ED-9D91-45E0CB05A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522" y="3087526"/>
            <a:ext cx="4736592" cy="54864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itchFamily="34" charset="0"/>
              <a:defRPr lang="en-US" sz="4000" b="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Font typeface="Arial" pitchFamily="34" charset="0"/>
            </a:pPr>
            <a:r>
              <a:rPr lang="en-US" dirty="0"/>
              <a:t>Recipient 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765103-4DC1-4C58-92D2-7A29A950DDB3}"/>
              </a:ext>
            </a:extLst>
          </p:cNvPr>
          <p:cNvCxnSpPr/>
          <p:nvPr userDrawn="1"/>
        </p:nvCxnSpPr>
        <p:spPr>
          <a:xfrm>
            <a:off x="806497" y="5017760"/>
            <a:ext cx="4114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BF30CB5-7F0D-4846-AB00-D94B663BED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570" y="5075426"/>
            <a:ext cx="4736592" cy="381000"/>
          </a:xfrm>
        </p:spPr>
        <p:txBody>
          <a:bodyPr lIns="91440" tIns="0" rIns="91440" b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 sz="1200" b="0" i="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Presenter’s Name and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8227E70-B3CC-4B60-B62D-F8D325BE34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0522" y="5923985"/>
            <a:ext cx="4736592" cy="381000"/>
          </a:xfr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 i="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60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unch of flower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043" y="2093219"/>
            <a:ext cx="379847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ame 8"/>
          <p:cNvSpPr/>
          <p:nvPr userDrawn="1"/>
        </p:nvSpPr>
        <p:spPr>
          <a:xfrm>
            <a:off x="0" y="-675"/>
            <a:ext cx="9144000" cy="6858000"/>
          </a:xfrm>
          <a:prstGeom prst="frame">
            <a:avLst>
              <a:gd name="adj1" fmla="val 299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B268DC-81A2-4A90-9E02-AB508745A074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4CB3582-6C7A-41FC-8760-2790BCF0D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4890A7-B6F7-4CD6-9EB8-80ED9DBCA3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ORGANIZATION NAME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2FC4-435C-4F3A-A19B-F0EFDDB98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Gratefully Acknowledges Sponsorship 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49D7-75CE-489B-AC8F-48A9F871C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A2F14E-139C-45CA-AFD1-5484AC2AE8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By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5AF10-84E6-4467-90E6-5D912305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Sponsor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D4705-3081-4AB5-929F-6D0DF27F0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Presenter’s Name and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13225-75F6-48BD-8D46-8A5EFE5389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fld id="{9DD3E3CB-CF2B-4B20-98E8-8966F30CD7C4}" type="datetime4">
              <a:rPr lang="en-US" smtClean="0"/>
              <a:t>6 March,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74452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 of appreciation to sponso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appreciation to sponsor.potx" id="{016BEF13-8B00-42D6-AC2B-AD0FA2A5E93B}" vid="{0D1BC611-00DD-4977-B008-6560DEB4A136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appreciation to sponsor</Template>
  <TotalTime>0</TotalTime>
  <Words>16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Wingdings 2</vt:lpstr>
      <vt:lpstr>Certificate of appreciation to sponsor</vt:lpstr>
      <vt:lpstr>Name of Sponsor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Sponsor</dc:title>
  <dc:creator>Mohamed</dc:creator>
  <cp:lastModifiedBy>Mohamed</cp:lastModifiedBy>
  <cp:revision>1</cp:revision>
  <dcterms:created xsi:type="dcterms:W3CDTF">2021-03-06T07:27:31Z</dcterms:created>
  <dcterms:modified xsi:type="dcterms:W3CDTF">2021-03-06T07:27:39Z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