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10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381B8-939D-405B-B7F6-DD5F4C044B04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18860-0E5A-4760-BCEB-6EA16BA1C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84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1F307-2EB9-43FC-8C03-56795B1EC327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59518-E49B-4BD5-A850-A593AA75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37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tif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F7E5AA0-E42B-4E62-9269-180083AD5C2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81038" y="868680"/>
            <a:ext cx="7772400" cy="329184"/>
          </a:xfrm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 sz="30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C60A834A-9E51-450A-863F-D5732A0D858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3100" y="1295400"/>
            <a:ext cx="7785100" cy="495300"/>
          </a:xfrm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 sz="4000"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805A45A-A9FF-4061-96E3-2AD347C69E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1038" y="2249424"/>
            <a:ext cx="7772400" cy="329184"/>
          </a:xfrm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 sz="25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41A33122-2BA0-406C-B8A9-EB1F0A99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670048"/>
            <a:ext cx="7772401" cy="548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E2E4D63-0213-4CC3-B495-DEF9708993C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85800" y="3813048"/>
            <a:ext cx="7772400" cy="329184"/>
          </a:xfrm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 sz="25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368D3D3-444E-4C56-A168-645B5C7AF4D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85800" y="4306824"/>
            <a:ext cx="7772400" cy="329184"/>
          </a:xfrm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 sz="3000"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2D47732-9642-4F4D-9E36-F536A192E14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85800" y="4767553"/>
            <a:ext cx="7772400" cy="329184"/>
          </a:xfrm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 sz="20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7F946A-1C06-4A43-BE28-67B7BBEC42F4}"/>
              </a:ext>
            </a:extLst>
          </p:cNvPr>
          <p:cNvCxnSpPr/>
          <p:nvPr userDrawn="1"/>
        </p:nvCxnSpPr>
        <p:spPr>
          <a:xfrm>
            <a:off x="1463040" y="5821540"/>
            <a:ext cx="6208776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F4A0273-2755-403E-8FC8-3C220085B0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5901499"/>
            <a:ext cx="7772400" cy="381000"/>
          </a:xfrm>
        </p:spPr>
        <p:txBody>
          <a:bodyPr lIns="91440" tIns="0" rIns="91440" b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000" i="0" kern="1200" cap="none" baseline="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dirty="0"/>
              <a:t>Name/Title of Presenter</a:t>
            </a:r>
          </a:p>
        </p:txBody>
      </p:sp>
    </p:spTree>
    <p:extLst>
      <p:ext uri="{BB962C8B-B14F-4D97-AF65-F5344CB8AC3E}">
        <p14:creationId xmlns:p14="http://schemas.microsoft.com/office/powerpoint/2010/main" val="329414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100000">
              <a:schemeClr val="bg2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descr="Formal column format frame"/>
          <p:cNvGrpSpPr/>
          <p:nvPr userDrawn="1"/>
        </p:nvGrpSpPr>
        <p:grpSpPr>
          <a:xfrm>
            <a:off x="0" y="1587"/>
            <a:ext cx="9142413" cy="6856413"/>
            <a:chOff x="1" y="0"/>
            <a:chExt cx="9142413" cy="6856413"/>
          </a:xfrm>
        </p:grpSpPr>
        <p:grpSp>
          <p:nvGrpSpPr>
            <p:cNvPr id="32" name="Group 31"/>
            <p:cNvGrpSpPr/>
            <p:nvPr/>
          </p:nvGrpSpPr>
          <p:grpSpPr>
            <a:xfrm>
              <a:off x="76201" y="76200"/>
              <a:ext cx="8991600" cy="6705600"/>
              <a:chOff x="76201" y="76200"/>
              <a:chExt cx="8991600" cy="6705600"/>
            </a:xfrm>
          </p:grpSpPr>
          <p:sp>
            <p:nvSpPr>
              <p:cNvPr id="33" name="Rectangle 46" descr="Narrow vertical"/>
              <p:cNvSpPr>
                <a:spLocks noChangeArrowheads="1"/>
              </p:cNvSpPr>
              <p:nvPr/>
            </p:nvSpPr>
            <p:spPr bwMode="auto">
              <a:xfrm>
                <a:off x="457201" y="76200"/>
                <a:ext cx="8229600" cy="381000"/>
              </a:xfrm>
              <a:prstGeom prst="rect">
                <a:avLst/>
              </a:prstGeom>
              <a:pattFill prst="dkHorz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>
                <a:noFill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>
                  <a:spcBef>
                    <a:spcPct val="50000"/>
                  </a:spcBef>
                </a:pPr>
                <a:endParaRPr kumimoji="1" lang="en-US"/>
              </a:p>
            </p:txBody>
          </p:sp>
          <p:sp>
            <p:nvSpPr>
              <p:cNvPr id="34" name="Rectangle 47" descr="Narrow horizontal"/>
              <p:cNvSpPr>
                <a:spLocks noChangeArrowheads="1"/>
              </p:cNvSpPr>
              <p:nvPr/>
            </p:nvSpPr>
            <p:spPr bwMode="auto">
              <a:xfrm>
                <a:off x="76201" y="457200"/>
                <a:ext cx="381000" cy="5943600"/>
              </a:xfrm>
              <a:prstGeom prst="rect">
                <a:avLst/>
              </a:prstGeom>
              <a:pattFill prst="dkVert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>
                  <a:spcBef>
                    <a:spcPct val="50000"/>
                  </a:spcBef>
                </a:pPr>
                <a:endParaRPr kumimoji="1" lang="en-US"/>
              </a:p>
            </p:txBody>
          </p:sp>
          <p:sp>
            <p:nvSpPr>
              <p:cNvPr id="35" name="Rectangle 48" descr="Narrow vertical"/>
              <p:cNvSpPr>
                <a:spLocks noChangeArrowheads="1"/>
              </p:cNvSpPr>
              <p:nvPr/>
            </p:nvSpPr>
            <p:spPr bwMode="auto">
              <a:xfrm>
                <a:off x="457201" y="6400800"/>
                <a:ext cx="8229600" cy="381000"/>
              </a:xfrm>
              <a:prstGeom prst="rect">
                <a:avLst/>
              </a:prstGeom>
              <a:pattFill prst="dkHorz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>
                <a:noFill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>
                  <a:spcBef>
                    <a:spcPct val="50000"/>
                  </a:spcBef>
                </a:pPr>
                <a:endParaRPr kumimoji="1" lang="en-US"/>
              </a:p>
            </p:txBody>
          </p:sp>
          <p:sp>
            <p:nvSpPr>
              <p:cNvPr id="36" name="Rectangle 49" descr="Narrow horizontal"/>
              <p:cNvSpPr>
                <a:spLocks noChangeArrowheads="1"/>
              </p:cNvSpPr>
              <p:nvPr/>
            </p:nvSpPr>
            <p:spPr bwMode="auto">
              <a:xfrm>
                <a:off x="8686801" y="457200"/>
                <a:ext cx="381000" cy="5943600"/>
              </a:xfrm>
              <a:prstGeom prst="rect">
                <a:avLst/>
              </a:prstGeom>
              <a:pattFill prst="dkVert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eaLnBrk="0" hangingPunct="0">
                  <a:spcBef>
                    <a:spcPct val="50000"/>
                  </a:spcBef>
                </a:pPr>
                <a:endParaRPr kumimoji="1" lang="en-US"/>
              </a:p>
            </p:txBody>
          </p:sp>
          <p:sp>
            <p:nvSpPr>
              <p:cNvPr id="37" name="Rectangle 50"/>
              <p:cNvSpPr>
                <a:spLocks noChangeArrowheads="1"/>
              </p:cNvSpPr>
              <p:nvPr/>
            </p:nvSpPr>
            <p:spPr bwMode="auto">
              <a:xfrm>
                <a:off x="457201" y="457200"/>
                <a:ext cx="8229600" cy="5943600"/>
              </a:xfrm>
              <a:prstGeom prst="rect">
                <a:avLst/>
              </a:prstGeom>
              <a:noFill/>
              <a:ln w="57150" cap="sq" cmpd="tri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eaLnBrk="0" hangingPunct="0">
                  <a:spcBef>
                    <a:spcPct val="50000"/>
                  </a:spcBef>
                </a:pPr>
                <a:endParaRPr kumimoji="1" lang="en-US"/>
              </a:p>
            </p:txBody>
          </p:sp>
          <p:sp>
            <p:nvSpPr>
              <p:cNvPr id="38" name="Rectangle 51"/>
              <p:cNvSpPr>
                <a:spLocks noChangeArrowheads="1"/>
              </p:cNvSpPr>
              <p:nvPr/>
            </p:nvSpPr>
            <p:spPr bwMode="auto">
              <a:xfrm>
                <a:off x="76201" y="76200"/>
                <a:ext cx="8991600" cy="6705600"/>
              </a:xfrm>
              <a:prstGeom prst="rect">
                <a:avLst/>
              </a:prstGeom>
              <a:noFill/>
              <a:ln w="12700" cap="sq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eaLnBrk="0" hangingPunct="0">
                  <a:spcBef>
                    <a:spcPct val="50000"/>
                  </a:spcBef>
                </a:pPr>
                <a:endParaRPr kumimoji="1"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" y="0"/>
              <a:ext cx="609600" cy="609600"/>
              <a:chOff x="1" y="0"/>
              <a:chExt cx="609600" cy="609600"/>
            </a:xfrm>
          </p:grpSpPr>
          <p:sp>
            <p:nvSpPr>
              <p:cNvPr id="40" name="Rectangle 53"/>
              <p:cNvSpPr>
                <a:spLocks noChangeArrowheads="1"/>
              </p:cNvSpPr>
              <p:nvPr/>
            </p:nvSpPr>
            <p:spPr bwMode="auto">
              <a:xfrm>
                <a:off x="1" y="0"/>
                <a:ext cx="609600" cy="609600"/>
              </a:xfrm>
              <a:prstGeom prst="rect">
                <a:avLst/>
              </a:prstGeom>
              <a:solidFill>
                <a:schemeClr val="bg1"/>
              </a:solidFill>
              <a:ln w="57150" cap="sq" cmpd="tri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Oval 54"/>
              <p:cNvSpPr>
                <a:spLocks noChangeArrowheads="1"/>
              </p:cNvSpPr>
              <p:nvPr/>
            </p:nvSpPr>
            <p:spPr bwMode="auto">
              <a:xfrm>
                <a:off x="160339" y="160338"/>
                <a:ext cx="288925" cy="288925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" y="6246813"/>
              <a:ext cx="609600" cy="609600"/>
              <a:chOff x="1" y="6246813"/>
              <a:chExt cx="609600" cy="609600"/>
            </a:xfrm>
          </p:grpSpPr>
          <p:sp>
            <p:nvSpPr>
              <p:cNvPr id="43" name="Rectangle 56"/>
              <p:cNvSpPr>
                <a:spLocks noChangeArrowheads="1"/>
              </p:cNvSpPr>
              <p:nvPr/>
            </p:nvSpPr>
            <p:spPr bwMode="auto">
              <a:xfrm>
                <a:off x="1" y="6246813"/>
                <a:ext cx="609600" cy="609600"/>
              </a:xfrm>
              <a:prstGeom prst="rect">
                <a:avLst/>
              </a:prstGeom>
              <a:solidFill>
                <a:schemeClr val="bg1"/>
              </a:solidFill>
              <a:ln w="57150" cap="sq" cmpd="tri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Oval 57"/>
              <p:cNvSpPr>
                <a:spLocks noChangeArrowheads="1"/>
              </p:cNvSpPr>
              <p:nvPr/>
            </p:nvSpPr>
            <p:spPr bwMode="auto">
              <a:xfrm>
                <a:off x="160339" y="6407151"/>
                <a:ext cx="288925" cy="288925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532814" y="6246813"/>
              <a:ext cx="609600" cy="609600"/>
              <a:chOff x="8532814" y="6246813"/>
              <a:chExt cx="609600" cy="609600"/>
            </a:xfrm>
          </p:grpSpPr>
          <p:sp>
            <p:nvSpPr>
              <p:cNvPr id="46" name="Rectangle 59"/>
              <p:cNvSpPr>
                <a:spLocks noChangeArrowheads="1"/>
              </p:cNvSpPr>
              <p:nvPr/>
            </p:nvSpPr>
            <p:spPr bwMode="auto">
              <a:xfrm>
                <a:off x="8532814" y="6246813"/>
                <a:ext cx="609600" cy="609600"/>
              </a:xfrm>
              <a:prstGeom prst="rect">
                <a:avLst/>
              </a:prstGeom>
              <a:solidFill>
                <a:schemeClr val="bg1"/>
              </a:solidFill>
              <a:ln w="57150" cap="sq" cmpd="tri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Oval 60"/>
              <p:cNvSpPr>
                <a:spLocks noChangeArrowheads="1"/>
              </p:cNvSpPr>
              <p:nvPr/>
            </p:nvSpPr>
            <p:spPr bwMode="auto">
              <a:xfrm>
                <a:off x="8693152" y="6407151"/>
                <a:ext cx="288925" cy="288925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8532814" y="0"/>
              <a:ext cx="609600" cy="609600"/>
              <a:chOff x="8532814" y="0"/>
              <a:chExt cx="609600" cy="609600"/>
            </a:xfrm>
          </p:grpSpPr>
          <p:sp>
            <p:nvSpPr>
              <p:cNvPr id="49" name="Rectangle 62"/>
              <p:cNvSpPr>
                <a:spLocks noChangeArrowheads="1"/>
              </p:cNvSpPr>
              <p:nvPr/>
            </p:nvSpPr>
            <p:spPr bwMode="auto">
              <a:xfrm>
                <a:off x="8532814" y="0"/>
                <a:ext cx="609600" cy="609600"/>
              </a:xfrm>
              <a:prstGeom prst="rect">
                <a:avLst/>
              </a:prstGeom>
              <a:solidFill>
                <a:schemeClr val="bg1"/>
              </a:solidFill>
              <a:ln w="57150" cap="sq" cmpd="tri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Oval 63"/>
              <p:cNvSpPr>
                <a:spLocks noChangeArrowheads="1"/>
              </p:cNvSpPr>
              <p:nvPr/>
            </p:nvSpPr>
            <p:spPr bwMode="auto">
              <a:xfrm>
                <a:off x="8693152" y="160338"/>
                <a:ext cx="288925" cy="288925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799" y="365760"/>
            <a:ext cx="77724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28801"/>
            <a:ext cx="777240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799" y="608672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A559F35-C27E-48CB-BA19-15119445A84F}" type="datetimeFigureOut">
              <a:rPr lang="en-US" smtClean="0"/>
              <a:pPr/>
              <a:t>2021-03-06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1547" y="608672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08672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A5BBAAC-EA15-45F1-A559-A150D30E5A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1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BF79FA-2702-44A5-987F-EBD8E972F3E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Company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1CEF4-3212-4980-BAE6-11E7D17099B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Certificate of Excellence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E8F89-B201-4BD6-977A-71318733CA1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Is hereby granted to: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0EF3629-0EFF-4FAD-A482-7551385B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D781F4-F466-4BA8-BC73-6553ED70AB1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for outstanding performance and lasting contribution 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B80338-4929-46C8-BA04-05BF220213E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Project Name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12CD04-D799-46C0-8D4A-E67074EBE8A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Granted: </a:t>
            </a:r>
            <a:fld id="{627271A6-7CA6-46D0-A40A-5C1168AD1FF5}" type="datetime4">
              <a:rPr lang="en-US" smtClean="0"/>
              <a:t>6 March, 2021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36CB443-5AE1-4F2A-8A9C-7E4990E40D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Presenter Name and Title</a:t>
            </a:r>
          </a:p>
        </p:txBody>
      </p:sp>
    </p:spTree>
    <p:extLst>
      <p:ext uri="{BB962C8B-B14F-4D97-AF65-F5344CB8AC3E}">
        <p14:creationId xmlns:p14="http://schemas.microsoft.com/office/powerpoint/2010/main" val="982668512"/>
      </p:ext>
    </p:extLst>
  </p:cSld>
  <p:clrMapOvr>
    <a:masterClrMapping/>
  </p:clrMapOvr>
</p:sld>
</file>

<file path=ppt/theme/theme1.xml><?xml version="1.0" encoding="utf-8"?>
<a:theme xmlns:a="http://schemas.openxmlformats.org/drawingml/2006/main" name="Certificate of employee excellenc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rtificate of employee excellence.potx" id="{7E345476-465C-4B18-AF37-CEE5A554F4C2}" vid="{A4FF16AF-1C7C-446E-A198-3F4FAE37A247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Certificate of employee excellence</Template>
  <TotalTime>0</TotalTime>
  <Words>27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Cambria</vt:lpstr>
      <vt:lpstr>Wingdings 2</vt:lpstr>
      <vt:lpstr>Certificate of employee excellence</vt:lpstr>
      <vt:lpstr>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dc:creator>Mohamed</dc:creator>
  <cp:lastModifiedBy>Mohamed</cp:lastModifiedBy>
  <cp:revision>1</cp:revision>
  <dcterms:created xsi:type="dcterms:W3CDTF">2021-03-06T07:25:34Z</dcterms:created>
  <dcterms:modified xsi:type="dcterms:W3CDTF">2021-03-06T07:25:38Z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