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8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84" r:id="rId19"/>
    <p:sldId id="272" r:id="rId20"/>
    <p:sldId id="28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6" r:id="rId30"/>
    <p:sldId id="25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E7"/>
    <a:srgbClr val="8D6347"/>
    <a:srgbClr val="FFFFFF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125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D0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[$$-409]#,##0.00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B5-4B35-89B3-3EE1837A72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2B5-4B35-89B3-3EE1837A72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E2B5-4B35-89B3-3EE1837A7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521941504"/>
        <c:axId val="521946096"/>
      </c:barChart>
      <c:catAx>
        <c:axId val="52194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8D6347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946096"/>
        <c:crosses val="autoZero"/>
        <c:auto val="1"/>
        <c:lblAlgn val="ctr"/>
        <c:lblOffset val="100"/>
        <c:tickLblSkip val="1"/>
        <c:noMultiLvlLbl val="0"/>
      </c:catAx>
      <c:valAx>
        <c:axId val="521946096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FFF6E7"/>
              </a:solidFill>
              <a:round/>
            </a:ln>
            <a:effectLst/>
          </c:spPr>
        </c:majorGridlines>
        <c:numFmt formatCode="[$$-409]#,##0" sourceLinked="0"/>
        <c:majorTickMark val="none"/>
        <c:minorTickMark val="none"/>
        <c:tickLblPos val="nextTo"/>
        <c:spPr>
          <a:noFill/>
          <a:ln>
            <a:solidFill>
              <a:srgbClr val="8D6347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941504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E5-4D61-B4E7-D24DA403B581}"/>
              </c:ext>
            </c:extLst>
          </c:dPt>
          <c:dPt>
            <c:idx val="1"/>
            <c:bubble3D val="0"/>
            <c:spPr>
              <a:solidFill>
                <a:srgbClr val="60370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0E5-4D61-B4E7-D24DA403B581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0E5-4D61-B4E7-D24DA403B581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0E5-4D61-B4E7-D24DA403B581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0E5-4D61-B4E7-D24DA403B581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0E5-4D61-B4E7-D24DA403B58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36"/>
        <c:holeSize val="4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A152F-86C0-448B-A54E-0E2D8D8754BB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E503E-9C9E-4EC6-B8AF-91FC09DF0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077E-5661-4679-A0C9-7CAF4697BC9A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59743-683C-4279-9E83-23C937C99CF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88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5582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59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055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0908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037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953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058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2648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367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021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693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2617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866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760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272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861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860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406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304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26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44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872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078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008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 descr="Your logo">
            <a:extLst>
              <a:ext uri="{FF2B5EF4-FFF2-40B4-BE49-F238E27FC236}">
                <a16:creationId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 descr="Brush stroke spot">
            <a:extLst>
              <a:ext uri="{FF2B5EF4-FFF2-40B4-BE49-F238E27FC236}">
                <a16:creationId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 descr="Brush stroke spot">
            <a:extLst>
              <a:ext uri="{FF2B5EF4-FFF2-40B4-BE49-F238E27FC236}">
                <a16:creationId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40">
            <a:extLst>
              <a:ext uri="{FF2B5EF4-FFF2-40B4-BE49-F238E27FC236}">
                <a16:creationId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12 345</a:t>
            </a:r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40">
            <a:extLst>
              <a:ext uri="{FF2B5EF4-FFF2-40B4-BE49-F238E27FC236}">
                <a16:creationId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 descr="Brush stroke spot">
            <a:extLst>
              <a:ext uri="{FF2B5EF4-FFF2-40B4-BE49-F238E27FC236}">
                <a16:creationId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Text Placeholder 40">
            <a:extLst>
              <a:ext uri="{FF2B5EF4-FFF2-40B4-BE49-F238E27FC236}">
                <a16:creationId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40">
            <a:extLst>
              <a:ext uri="{FF2B5EF4-FFF2-40B4-BE49-F238E27FC236}">
                <a16:creationId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5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$ 100</a:t>
            </a:r>
          </a:p>
        </p:txBody>
      </p:sp>
      <p:sp>
        <p:nvSpPr>
          <p:cNvPr id="29" name="Text Placeholder 40">
            <a:extLst>
              <a:ext uri="{FF2B5EF4-FFF2-40B4-BE49-F238E27FC236}">
                <a16:creationId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2" name="Text Placeholder 40">
            <a:extLst>
              <a:ext uri="{FF2B5EF4-FFF2-40B4-BE49-F238E27FC236}">
                <a16:creationId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29868" y="2755270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$ 50</a:t>
            </a:r>
          </a:p>
        </p:txBody>
      </p:sp>
      <p:sp>
        <p:nvSpPr>
          <p:cNvPr id="33" name="Text Placeholder 40">
            <a:extLst>
              <a:ext uri="{FF2B5EF4-FFF2-40B4-BE49-F238E27FC236}">
                <a16:creationId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29868" y="3346179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4" name="Text Placeholder 40">
            <a:extLst>
              <a:ext uri="{FF2B5EF4-FFF2-40B4-BE49-F238E27FC236}">
                <a16:creationId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$ 25</a:t>
            </a:r>
          </a:p>
        </p:txBody>
      </p:sp>
      <p:sp>
        <p:nvSpPr>
          <p:cNvPr id="35" name="Text Placeholder 40">
            <a:extLst>
              <a:ext uri="{FF2B5EF4-FFF2-40B4-BE49-F238E27FC236}">
                <a16:creationId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ext Placeholder 9" descr="Competitors logos quadrant">
            <a:extLst>
              <a:ext uri="{FF2B5EF4-FFF2-40B4-BE49-F238E27FC236}">
                <a16:creationId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17" name="Text Placeholder 9" descr="Competitors logos quadrant">
            <a:extLst>
              <a:ext uri="{FF2B5EF4-FFF2-40B4-BE49-F238E27FC236}">
                <a16:creationId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19" name="Text Placeholder 9" descr="Competitors logos quadrant">
            <a:extLst>
              <a:ext uri="{FF2B5EF4-FFF2-40B4-BE49-F238E27FC236}">
                <a16:creationId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Logoя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4" descr="Competitors logos quadrant">
            <a:extLst>
              <a:ext uri="{FF2B5EF4-FFF2-40B4-BE49-F238E27FC236}">
                <a16:creationId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Your</a:t>
            </a:r>
            <a:br>
              <a:rPr lang="en-US" noProof="0" dirty="0"/>
            </a:br>
            <a:r>
              <a:rPr lang="en-US" noProof="0" dirty="0"/>
              <a:t>Restaurant </a:t>
            </a:r>
            <a:br>
              <a:rPr lang="en-US" noProof="0" dirty="0"/>
            </a:br>
            <a:r>
              <a:rPr lang="en-US" noProof="0" dirty="0"/>
              <a:t>LOGO</a:t>
            </a:r>
          </a:p>
        </p:txBody>
      </p:sp>
      <p:cxnSp>
        <p:nvCxnSpPr>
          <p:cNvPr id="29" name="Straight Arrow Connector 28" descr="Competitors logos quadrant">
            <a:extLst>
              <a:ext uri="{FF2B5EF4-FFF2-40B4-BE49-F238E27FC236}">
                <a16:creationId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 descr="Competitors logos quadrant">
            <a:extLst>
              <a:ext uri="{FF2B5EF4-FFF2-40B4-BE49-F238E27FC236}">
                <a16:creationId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 descr="Brush stroke spot">
            <a:extLst>
              <a:ext uri="{FF2B5EF4-FFF2-40B4-BE49-F238E27FC236}">
                <a16:creationId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70763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Rectangle 11" descr="Brush stroke spot">
            <a:extLst>
              <a:ext uri="{FF2B5EF4-FFF2-40B4-BE49-F238E27FC236}">
                <a16:creationId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38721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138721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19" name="Rectangle 18" descr="Brush stroke spot">
            <a:extLst>
              <a:ext uri="{FF2B5EF4-FFF2-40B4-BE49-F238E27FC236}">
                <a16:creationId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descr="Brush stroke spot">
            <a:extLst>
              <a:ext uri="{FF2B5EF4-FFF2-40B4-BE49-F238E27FC236}">
                <a16:creationId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54152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798824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7">
            <a:extLst>
              <a:ext uri="{FF2B5EF4-FFF2-40B4-BE49-F238E27FC236}">
                <a16:creationId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54152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798824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Rectangle 43" descr="Brush stroke spot">
            <a:extLst>
              <a:ext uri="{FF2B5EF4-FFF2-40B4-BE49-F238E27FC236}">
                <a16:creationId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3" name="Rectangle 52" descr="Brush stroke spot">
            <a:extLst>
              <a:ext uri="{FF2B5EF4-FFF2-40B4-BE49-F238E27FC236}">
                <a16:creationId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Rectangle 56" descr="Brush stroke spot">
            <a:extLst>
              <a:ext uri="{FF2B5EF4-FFF2-40B4-BE49-F238E27FC236}">
                <a16:creationId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Rectangle 60" descr="Brush stroke spot">
            <a:extLst>
              <a:ext uri="{FF2B5EF4-FFF2-40B4-BE49-F238E27FC236}">
                <a16:creationId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5" name="Rectangle 64" descr="Brush stroke spot">
            <a:extLst>
              <a:ext uri="{FF2B5EF4-FFF2-40B4-BE49-F238E27FC236}">
                <a16:creationId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Rectangle 68" descr="Brush stroke spot">
            <a:extLst>
              <a:ext uri="{FF2B5EF4-FFF2-40B4-BE49-F238E27FC236}">
                <a16:creationId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3">
            <a:extLst>
              <a:ext uri="{FF2B5EF4-FFF2-40B4-BE49-F238E27FC236}">
                <a16:creationId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5" name="Picture Placeholder 3">
            <a:extLst>
              <a:ext uri="{FF2B5EF4-FFF2-40B4-BE49-F238E27FC236}">
                <a16:creationId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9" name="Picture Placeholder 3">
            <a:extLst>
              <a:ext uri="{FF2B5EF4-FFF2-40B4-BE49-F238E27FC236}">
                <a16:creationId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1" name="Picture Placeholder 3">
            <a:extLst>
              <a:ext uri="{FF2B5EF4-FFF2-40B4-BE49-F238E27FC236}">
                <a16:creationId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staurant table">
            <a:extLst>
              <a:ext uri="{FF2B5EF4-FFF2-40B4-BE49-F238E27FC236}">
                <a16:creationId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8" name="Rectangle 7" descr="Brush stroke spot">
            <a:extLst>
              <a:ext uri="{FF2B5EF4-FFF2-40B4-BE49-F238E27FC236}">
                <a16:creationId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14" descr="Your logo">
            <a:extLst>
              <a:ext uri="{FF2B5EF4-FFF2-40B4-BE49-F238E27FC236}">
                <a16:creationId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99ED80-B3BF-42A9-9C4C-D2ADCD96CFC8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Master subtitle style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Rectangle 58" descr="Brush stroke spot">
            <a:extLst>
              <a:ext uri="{FF2B5EF4-FFF2-40B4-BE49-F238E27FC236}">
                <a16:creationId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$ 2,500,000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$ 3,200,000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hart Placeholder 3" descr="Funding diagram">
            <a:extLst>
              <a:ext uri="{FF2B5EF4-FFF2-40B4-BE49-F238E27FC236}">
                <a16:creationId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descr="Glass, cups and dishes on table">
            <a:extLst>
              <a:ext uri="{FF2B5EF4-FFF2-40B4-BE49-F238E27FC236}">
                <a16:creationId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 descr="Brush stroke mask">
            <a:extLst>
              <a:ext uri="{FF2B5EF4-FFF2-40B4-BE49-F238E27FC236}">
                <a16:creationId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/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Glasses on table">
            <a:extLst>
              <a:ext uri="{FF2B5EF4-FFF2-40B4-BE49-F238E27FC236}">
                <a16:creationId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 descr="Brush stroke mask">
            <a:extLst>
              <a:ext uri="{FF2B5EF4-FFF2-40B4-BE49-F238E27FC236}">
                <a16:creationId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7" name="Thanks title layout">
            <a:extLst>
              <a:ext uri="{FF2B5EF4-FFF2-40B4-BE49-F238E27FC236}">
                <a16:creationId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>
            <a:noAutofit/>
          </a:bodyPr>
          <a:lstStyle>
            <a:lvl1pPr algn="r">
              <a:defRPr sz="55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4" descr="Your logo">
            <a:extLst>
              <a:ext uri="{FF2B5EF4-FFF2-40B4-BE49-F238E27FC236}">
                <a16:creationId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 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speakeremail@website.com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2021-03-05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23" descr="Brush stroke spot">
            <a:extLst>
              <a:ext uri="{FF2B5EF4-FFF2-40B4-BE49-F238E27FC236}">
                <a16:creationId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 descr="Brush stroke spot">
            <a:extLst>
              <a:ext uri="{FF2B5EF4-FFF2-40B4-BE49-F238E27FC236}">
                <a16:creationId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Picture Placeholder 7">
            <a:extLst>
              <a:ext uri="{FF2B5EF4-FFF2-40B4-BE49-F238E27FC236}">
                <a16:creationId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/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/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/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/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 descr="Brush stroke spot">
            <a:extLst>
              <a:ext uri="{FF2B5EF4-FFF2-40B4-BE49-F238E27FC236}">
                <a16:creationId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Picture Placeholder 11" descr="Pizza on table">
            <a:extLst>
              <a:ext uri="{FF2B5EF4-FFF2-40B4-BE49-F238E27FC236}">
                <a16:creationId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7">
            <a:extLst>
              <a:ext uri="{FF2B5EF4-FFF2-40B4-BE49-F238E27FC236}">
                <a16:creationId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1DDE-4EBA-4A5F-9642-8E8E510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1944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2021-03-05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5169612-3818-48E7-9A30-66C97005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01618"/>
            <a:ext cx="10509250" cy="515552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buNone/>
              <a:defRPr lang="en-US" sz="2400" i="0"/>
            </a:lvl1pPr>
          </a:lstStyle>
          <a:p>
            <a:pPr marL="228600" lvl="0" indent="-228600" algn="ctr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116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F6BE4E-68E0-48F7-AD88-3A2574C9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325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staurant interior">
            <a:extLst>
              <a:ext uri="{FF2B5EF4-FFF2-40B4-BE49-F238E27FC236}">
                <a16:creationId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0C47-591A-47BE-92B3-E36B739EB8D9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0DF417-C5C3-4FDA-87D5-323AF2736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DA880CD-CD01-4A78-BF0C-95A33ABA8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51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5D719B-9788-41E0-9D02-45172FBE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F52044-38F3-4EBE-A961-C2A07D29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7092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E8FE9D-45F9-4807-9850-F1BB27342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5BD8D56-1BFA-4D3E-976F-E2E64897A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7092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5126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AF44D3-FB33-4645-9D4F-B96C01AC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1191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184BB62-FBE4-4F0A-AE3B-1A292BA9B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208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87504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595A1-E20F-45D7-AF11-4849898D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6694" y="2246313"/>
            <a:ext cx="9218612" cy="2365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081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08B2-41C8-4A61-B828-55494ADD5993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itle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Young man drinking coffee">
            <a:extLst>
              <a:ext uri="{FF2B5EF4-FFF2-40B4-BE49-F238E27FC236}">
                <a16:creationId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Young smiling woman with mobile phone">
            <a:extLst>
              <a:ext uri="{FF2B5EF4-FFF2-40B4-BE49-F238E27FC236}">
                <a16:creationId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itle 25">
            <a:extLst>
              <a:ext uri="{FF2B5EF4-FFF2-40B4-BE49-F238E27FC236}">
                <a16:creationId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347-0243-438A-89AF-12102C07C720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Brush stroke spot">
            <a:extLst>
              <a:ext uri="{FF2B5EF4-FFF2-40B4-BE49-F238E27FC236}">
                <a16:creationId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 descr="Brush stroke spot">
            <a:extLst>
              <a:ext uri="{FF2B5EF4-FFF2-40B4-BE49-F238E27FC236}">
                <a16:creationId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Picture Placeholder 81" descr="Glass icon">
            <a:extLst>
              <a:ext uri="{FF2B5EF4-FFF2-40B4-BE49-F238E27FC236}">
                <a16:creationId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81" descr="Glass icon">
            <a:extLst>
              <a:ext uri="{FF2B5EF4-FFF2-40B4-BE49-F238E27FC236}">
                <a16:creationId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40">
            <a:extLst>
              <a:ext uri="{FF2B5EF4-FFF2-40B4-BE49-F238E27FC236}">
                <a16:creationId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40">
            <a:extLst>
              <a:ext uri="{FF2B5EF4-FFF2-40B4-BE49-F238E27FC236}">
                <a16:creationId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mpu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 descr="Brush stroke spot">
            <a:extLst>
              <a:ext uri="{FF2B5EF4-FFF2-40B4-BE49-F238E27FC236}">
                <a16:creationId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noProof="0" dirty="0"/>
              <a:t> 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Rectangle 29" descr="Computer monitor">
            <a:extLst>
              <a:ext uri="{FF2B5EF4-FFF2-40B4-BE49-F238E27FC236}">
                <a16:creationId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2021-03-05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0">
            <a:extLst>
              <a:ext uri="{FF2B5EF4-FFF2-40B4-BE49-F238E27FC236}">
                <a16:creationId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E205DC2-453F-4135-BED0-E24F8F069361}" type="datetime1">
              <a:rPr lang="en-US" noProof="0" smtClean="0"/>
              <a:pPr/>
              <a:t>2021-03-05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77" r:id="rId27"/>
    <p:sldLayoutId id="2147483681" r:id="rId28"/>
    <p:sldLayoutId id="2147483680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55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3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3.pn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4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4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10" Type="http://schemas.openxmlformats.org/officeDocument/2006/relationships/image" Target="../media/image34.svg"/><Relationship Id="rId4" Type="http://schemas.openxmlformats.org/officeDocument/2006/relationships/image" Target="../media/image36.svg"/><Relationship Id="rId9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svg"/><Relationship Id="rId11" Type="http://schemas.openxmlformats.org/officeDocument/2006/relationships/image" Target="../media/image3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5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43.jpg"/><Relationship Id="rId4" Type="http://schemas.openxmlformats.org/officeDocument/2006/relationships/image" Target="../media/image36.svg"/><Relationship Id="rId9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Company logo">
            <a:extLst>
              <a:ext uri="{FF2B5EF4-FFF2-40B4-BE49-F238E27FC236}">
                <a16:creationId xmlns:a16="http://schemas.microsoft.com/office/drawing/2014/main" id="{0BDA37A0-5B4C-408D-AA8C-D74A602CA9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37" b="237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71BA1-104B-437A-BD2C-C1120088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24" y="3482148"/>
            <a:ext cx="6238970" cy="1967770"/>
          </a:xfrm>
        </p:spPr>
        <p:txBody>
          <a:bodyPr>
            <a:normAutofit/>
          </a:bodyPr>
          <a:lstStyle/>
          <a:p>
            <a:r>
              <a:rPr lang="en-US" sz="5500" dirty="0"/>
              <a:t>PITCH DECK</a:t>
            </a:r>
            <a:br>
              <a:rPr lang="en-US" sz="5500" dirty="0"/>
            </a:br>
            <a:r>
              <a:rPr lang="en-US" sz="5500" dirty="0"/>
              <a:t>TITLE</a:t>
            </a:r>
            <a:endParaRPr lang="ru-RU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F902E-562E-4C59-9195-659D40C6A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7253"/>
            <a:ext cx="6238970" cy="505934"/>
          </a:xfrm>
        </p:spPr>
        <p:txBody>
          <a:bodyPr/>
          <a:lstStyle/>
          <a:p>
            <a:r>
              <a:rPr lang="en-US" dirty="0"/>
              <a:t>Pitch Deck Tagline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49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DE14EA-D755-42BB-A773-87353BE4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22163F-D09E-45BE-BB51-0B37B5D9FDB6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Your Subtitle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8B72CB9-4F02-4542-9386-F83F09A021C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12 345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56E2A-7EA6-46A1-8550-A4DF1EEC19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Section 1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C7273-3D05-4EC4-ADCC-E27B36EEEEE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EAF0C4-7898-4ED3-AA4F-68C2FB5AFFF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16 780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5CBAE8-59A6-43F6-8A7C-7DA5A98BAE9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Section 2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E98970-2CA9-4318-9937-A1421B4C499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ultricies.</a:t>
            </a:r>
          </a:p>
        </p:txBody>
      </p:sp>
      <p:pic>
        <p:nvPicPr>
          <p:cNvPr id="13" name="Picture Placeholder 12" descr="Company logo">
            <a:extLst>
              <a:ext uri="{FF2B5EF4-FFF2-40B4-BE49-F238E27FC236}">
                <a16:creationId xmlns:a16="http://schemas.microsoft.com/office/drawing/2014/main" id="{895BAE55-8D7A-48D2-BF33-95805B193E4B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ECB1D-F676-4A71-942E-CE7C2441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37B595-9F70-4B19-BE5F-5F53101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MARKET OPPORTUNITY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952B09-3FF3-4683-8853-EB9581C01A1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$100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BCE9B8-1EA9-494B-9B81-6F08CE20EC84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/>
              <a:t>Billion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E21ADE-CD65-4128-B54B-B15B04E2DDA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DE4EFE-A9F0-401E-9A12-68AE0104AE1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AC96678-3B1E-4AD7-A2AB-9BA9EB78EEA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$50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120FCE6-8860-4FAF-9DD6-B81C80401049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dirty="0"/>
              <a:t>Billion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1D73EC-9B0B-4C5D-8D29-A19EC06A271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2D5854-47D6-432B-8042-86714FAB3DDB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20BB1F5-1D28-4A11-B7DD-E8B2B323B434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$25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6BD651C-586E-486E-8B18-B77DEACB0B5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dirty="0"/>
              <a:t>Billion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0279D6-22E8-4B0B-98D9-D987741B51E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4B6FC1-C525-48B5-A33E-5C3FA43E5FC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</p:txBody>
      </p:sp>
      <p:pic>
        <p:nvPicPr>
          <p:cNvPr id="19" name="Picture Placeholder 18" descr="Company logo">
            <a:extLst>
              <a:ext uri="{FF2B5EF4-FFF2-40B4-BE49-F238E27FC236}">
                <a16:creationId xmlns:a16="http://schemas.microsoft.com/office/drawing/2014/main" id="{DE363DAB-E94E-48AA-ABD1-92FAC8ED1C7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33C9F-0797-4701-B9B2-6E3B2518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4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9F7B-E677-4AAE-98A6-FA7A59B3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76A69A-04B8-4805-8B86-A6BADBCB6313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Your Subtitle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04B26C-3EBF-4E7E-A66F-204FE2AFA0E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424597"/>
            <a:ext cx="4680000" cy="343264"/>
          </a:xfrm>
        </p:spPr>
        <p:txBody>
          <a:bodyPr/>
          <a:lstStyle/>
          <a:p>
            <a:r>
              <a:rPr lang="en-US" dirty="0"/>
              <a:t>Section 1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DC4F-6A83-4642-ABBE-23232B119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830155"/>
            <a:ext cx="4899002" cy="25282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</a:t>
            </a:r>
            <a:br>
              <a:rPr lang="en-US" dirty="0"/>
            </a:br>
            <a:r>
              <a:rPr lang="en-US" dirty="0"/>
              <a:t>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06F369-9547-4F70-BCD9-0A80400ED91A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424597"/>
            <a:ext cx="4680000" cy="343264"/>
          </a:xfrm>
        </p:spPr>
        <p:txBody>
          <a:bodyPr/>
          <a:lstStyle/>
          <a:p>
            <a:r>
              <a:rPr lang="en-US" dirty="0"/>
              <a:t>Section 2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287BDD-B957-46A5-B8DE-C477E5FAA179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830155"/>
            <a:ext cx="4899002" cy="25282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</a:t>
            </a:r>
            <a:br>
              <a:rPr lang="en-US" dirty="0"/>
            </a:br>
            <a:r>
              <a:rPr lang="en-US" dirty="0"/>
              <a:t>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pic>
        <p:nvPicPr>
          <p:cNvPr id="11" name="Picture Placeholder 10" descr="Company logo">
            <a:extLst>
              <a:ext uri="{FF2B5EF4-FFF2-40B4-BE49-F238E27FC236}">
                <a16:creationId xmlns:a16="http://schemas.microsoft.com/office/drawing/2014/main" id="{EBD23D27-28A3-4485-AE3D-3340989631AE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EFEB-8E37-456F-9070-5F147B0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3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B0E-7D3D-42E8-9B35-DBAC6E80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00BD9-920E-41FE-9B96-86BE96E1B79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More Convenient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D0FED2-0F00-4E89-8CE6-AD8A7A72405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Less Convenient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54CFD7-6E7E-4807-931A-D37D987643B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More Expensive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C3A749-93D5-46CF-8551-0D230DB210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Less Expensive</a:t>
            </a:r>
          </a:p>
        </p:txBody>
      </p:sp>
      <p:sp>
        <p:nvSpPr>
          <p:cNvPr id="10" name="Picture Placeholder 9" descr="Company logo">
            <a:extLst>
              <a:ext uri="{FF2B5EF4-FFF2-40B4-BE49-F238E27FC236}">
                <a16:creationId xmlns:a16="http://schemas.microsoft.com/office/drawing/2014/main" id="{396203EC-02BB-40D3-AE1C-F6B730C11CD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9" name="Picture Placeholder 8" descr="Company logo">
            <a:extLst>
              <a:ext uri="{FF2B5EF4-FFF2-40B4-BE49-F238E27FC236}">
                <a16:creationId xmlns:a16="http://schemas.microsoft.com/office/drawing/2014/main" id="{8C26C884-9148-4F3F-AC5A-8C4DFA1BEEB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11" name="Picture Placeholder 10" descr="Company logo">
            <a:extLst>
              <a:ext uri="{FF2B5EF4-FFF2-40B4-BE49-F238E27FC236}">
                <a16:creationId xmlns:a16="http://schemas.microsoft.com/office/drawing/2014/main" id="{2F4F8441-6FA5-4DFA-8EA8-B0D8C49AEEF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12" name="Picture Placeholder 11" descr="Company logo">
            <a:extLst>
              <a:ext uri="{FF2B5EF4-FFF2-40B4-BE49-F238E27FC236}">
                <a16:creationId xmlns:a16="http://schemas.microsoft.com/office/drawing/2014/main" id="{27479C00-4603-4E2A-B6A5-5F55FCE01B9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3" name="Picture Placeholder 12" descr="Company logo">
            <a:extLst>
              <a:ext uri="{FF2B5EF4-FFF2-40B4-BE49-F238E27FC236}">
                <a16:creationId xmlns:a16="http://schemas.microsoft.com/office/drawing/2014/main" id="{D20BEFA1-E06F-4420-A2BC-9369CB34A6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4" name="Picture Placeholder 13" descr="Company logo">
            <a:extLst>
              <a:ext uri="{FF2B5EF4-FFF2-40B4-BE49-F238E27FC236}">
                <a16:creationId xmlns:a16="http://schemas.microsoft.com/office/drawing/2014/main" id="{1492E670-2A63-4A5B-84F8-40D1D356DD70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pic>
        <p:nvPicPr>
          <p:cNvPr id="19" name="Picture Placeholder 18" descr="Company logo">
            <a:extLst>
              <a:ext uri="{FF2B5EF4-FFF2-40B4-BE49-F238E27FC236}">
                <a16:creationId xmlns:a16="http://schemas.microsoft.com/office/drawing/2014/main" id="{FB8F9300-20E5-4289-88D4-0A487BC94813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9" b="359"/>
          <a:stretch>
            <a:fillRect/>
          </a:stretch>
        </p:blipFill>
        <p:spPr/>
      </p:pic>
      <p:pic>
        <p:nvPicPr>
          <p:cNvPr id="17" name="Picture Placeholder 16" descr="Company logo">
            <a:extLst>
              <a:ext uri="{FF2B5EF4-FFF2-40B4-BE49-F238E27FC236}">
                <a16:creationId xmlns:a16="http://schemas.microsoft.com/office/drawing/2014/main" id="{A60761E7-A6DB-477C-BA1C-6A991305A07A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A81B-73E9-4778-9413-8ED93DC5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3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6ABE-4870-48E3-AE47-ED2EA02C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73EE7D-715B-4F0C-BBAE-3F6CEF2EAA38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SECTION 1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77202F6-8F9E-4770-9A40-2350B0CFA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Section 1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CF5CE-5EA9-40F1-9E42-36106966FD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E8B473-0AA1-4E98-B9C0-5A3D44AF5998}"/>
              </a:ext>
            </a:extLst>
          </p:cNvPr>
          <p:cNvSpPr>
            <a:spLocks noGrp="1"/>
          </p:cNvSpPr>
          <p:nvPr>
            <p:ph type="body" sz="half" idx="6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SECTION 2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B1B9B2-128F-445B-A293-28743AAAAB3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Section 2 Subtitle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C77058-E6FD-424F-930D-E04F60E9034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3C1FB1-6510-4278-81B4-18C321411615}"/>
              </a:ext>
            </a:extLst>
          </p:cNvPr>
          <p:cNvSpPr>
            <a:spLocks noGrp="1"/>
          </p:cNvSpPr>
          <p:nvPr>
            <p:ph type="body" sz="half" idx="6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SECTION 3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0BDF6B8-56DD-4770-A458-4C89F5E2E9E4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Section 3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EBD8A8-1170-4E7C-B365-BF1B6CF2643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pic>
        <p:nvPicPr>
          <p:cNvPr id="15" name="Picture Placeholder 14" descr="Company logo">
            <a:extLst>
              <a:ext uri="{FF2B5EF4-FFF2-40B4-BE49-F238E27FC236}">
                <a16:creationId xmlns:a16="http://schemas.microsoft.com/office/drawing/2014/main" id="{630EAC36-F761-40CC-8BBD-018A43BC1D34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C537DE-195A-4043-B5BF-124CAA9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29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EB91-CF57-4FA9-BFF4-3111C979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5120D-D849-483E-BB6C-91BBEB1B338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/>
          <a:lstStyle/>
          <a:p>
            <a:r>
              <a:rPr lang="en-US" dirty="0"/>
              <a:t>Key Metrics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0152035-8784-41EB-8D59-C02CA7F0926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8586705"/>
              </p:ext>
            </p:extLst>
          </p:nvPr>
        </p:nvGraphicFramePr>
        <p:xfrm>
          <a:off x="943518" y="2416267"/>
          <a:ext cx="548014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028">
                  <a:extLst>
                    <a:ext uri="{9D8B030D-6E8A-4147-A177-3AD203B41FA5}">
                      <a16:colId xmlns:a16="http://schemas.microsoft.com/office/drawing/2014/main" val="1787405499"/>
                    </a:ext>
                  </a:extLst>
                </a:gridCol>
                <a:gridCol w="1096028">
                  <a:extLst>
                    <a:ext uri="{9D8B030D-6E8A-4147-A177-3AD203B41FA5}">
                      <a16:colId xmlns:a16="http://schemas.microsoft.com/office/drawing/2014/main" val="2598168381"/>
                    </a:ext>
                  </a:extLst>
                </a:gridCol>
                <a:gridCol w="1096028">
                  <a:extLst>
                    <a:ext uri="{9D8B030D-6E8A-4147-A177-3AD203B41FA5}">
                      <a16:colId xmlns:a16="http://schemas.microsoft.com/office/drawing/2014/main" val="516535987"/>
                    </a:ext>
                  </a:extLst>
                </a:gridCol>
                <a:gridCol w="1096028">
                  <a:extLst>
                    <a:ext uri="{9D8B030D-6E8A-4147-A177-3AD203B41FA5}">
                      <a16:colId xmlns:a16="http://schemas.microsoft.com/office/drawing/2014/main" val="397867630"/>
                    </a:ext>
                  </a:extLst>
                </a:gridCol>
                <a:gridCol w="1096028">
                  <a:extLst>
                    <a:ext uri="{9D8B030D-6E8A-4147-A177-3AD203B41FA5}">
                      <a16:colId xmlns:a16="http://schemas.microsoft.com/office/drawing/2014/main" val="3346530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1400" i="0" dirty="0">
                        <a:latin typeface="+mj-lt"/>
                      </a:endParaRPr>
                    </a:p>
                  </a:txBody>
                  <a:tcPr anchor="ctr"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Clients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Orders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Gross Revenue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noProof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Net Revenue</a:t>
                      </a:r>
                      <a:endParaRPr lang="ru-RU" sz="1400" b="1" i="0" kern="1200" noProof="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D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3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Adobe Garamond Pro"/>
                          <a:ea typeface="+mn-ea"/>
                          <a:cs typeface="+mn-cs"/>
                        </a:rPr>
                        <a:t>X</a:t>
                      </a:r>
                      <a:endParaRPr kumimoji="0" lang="ru-RU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CEDD4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10</a:t>
                      </a:r>
                      <a:endParaRPr lang="ru-RU" sz="1400" b="0" i="0" dirty="0">
                        <a:solidFill>
                          <a:srgbClr val="8D6347"/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100</a:t>
                      </a:r>
                      <a:endParaRPr lang="ru-RU" sz="1400" b="0" i="0" dirty="0">
                        <a:solidFill>
                          <a:srgbClr val="8D6347"/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$ 10,000</a:t>
                      </a:r>
                      <a:endParaRPr lang="ru-RU" sz="1400" b="0" i="0" dirty="0">
                        <a:solidFill>
                          <a:srgbClr val="8D6347"/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$ 7,000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45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Adobe Garamond Pro"/>
                          <a:ea typeface="+mn-ea"/>
                          <a:cs typeface="+mn-cs"/>
                        </a:rPr>
                        <a:t>XX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EDD4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20</a:t>
                      </a:r>
                      <a:endParaRPr lang="ru-RU" sz="1400" b="0" i="0" dirty="0">
                        <a:solidFill>
                          <a:srgbClr val="8D6347"/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200</a:t>
                      </a:r>
                      <a:endParaRPr lang="ru-RU" sz="1400" b="0" i="0" dirty="0">
                        <a:solidFill>
                          <a:srgbClr val="8D6347"/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$ 20,000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$ 16,000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9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Adobe Garamond Pro"/>
                          <a:ea typeface="+mn-ea"/>
                          <a:cs typeface="+mn-cs"/>
                        </a:rPr>
                        <a:t>XX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EDD4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30</a:t>
                      </a:r>
                      <a:endParaRPr lang="ru-RU" sz="1400" b="0" i="0" dirty="0">
                        <a:solidFill>
                          <a:srgbClr val="8D6347"/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300</a:t>
                      </a:r>
                      <a:endParaRPr lang="ru-RU" sz="1400" b="0" i="0" dirty="0">
                        <a:solidFill>
                          <a:srgbClr val="8D6347"/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$ 30,000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$ 25,000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8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Adobe Garamond Pro"/>
                          <a:ea typeface="+mn-ea"/>
                          <a:cs typeface="+mn-cs"/>
                        </a:rPr>
                        <a:t>XX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EDD4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40</a:t>
                      </a:r>
                      <a:endParaRPr lang="ru-RU" sz="1400" b="0" i="0" dirty="0">
                        <a:solidFill>
                          <a:srgbClr val="8D6347"/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400</a:t>
                      </a:r>
                      <a:endParaRPr lang="ru-RU" sz="1400" b="0" i="0" dirty="0">
                        <a:solidFill>
                          <a:srgbClr val="8D6347"/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$ 40,000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$ 30,000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16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Adobe Garamond Pro"/>
                          <a:ea typeface="+mn-ea"/>
                          <a:cs typeface="+mn-cs"/>
                        </a:rPr>
                        <a:t>XX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EDD4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50</a:t>
                      </a:r>
                      <a:endParaRPr lang="ru-RU" sz="1400" b="0" i="0" dirty="0">
                        <a:solidFill>
                          <a:srgbClr val="8D6347"/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500</a:t>
                      </a:r>
                      <a:endParaRPr lang="ru-RU" sz="1400" b="0" i="0" dirty="0">
                        <a:solidFill>
                          <a:srgbClr val="8D6347"/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$ 50,000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$ 40,000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58192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EAD4B7-DE07-4DB2-AC82-4872934A877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917622" y="1893552"/>
            <a:ext cx="4492016" cy="400994"/>
          </a:xfrm>
        </p:spPr>
        <p:txBody>
          <a:bodyPr/>
          <a:lstStyle/>
          <a:p>
            <a:r>
              <a:rPr lang="en-US" dirty="0"/>
              <a:t>Revenue by Year</a:t>
            </a:r>
          </a:p>
        </p:txBody>
      </p:sp>
      <p:graphicFrame>
        <p:nvGraphicFramePr>
          <p:cNvPr id="14" name="Content Placeholder 13" descr="Chart">
            <a:extLst>
              <a:ext uri="{FF2B5EF4-FFF2-40B4-BE49-F238E27FC236}">
                <a16:creationId xmlns:a16="http://schemas.microsoft.com/office/drawing/2014/main" id="{7D8930C9-2110-4A81-93B3-6B4477D7AB66}"/>
              </a:ext>
            </a:extLst>
          </p:cNvPr>
          <p:cNvGraphicFramePr>
            <a:graphicFrameLocks noGrp="1"/>
          </p:cNvGraphicFramePr>
          <p:nvPr>
            <p:ph sz="half" idx="57"/>
            <p:extLst>
              <p:ext uri="{D42A27DB-BD31-4B8C-83A1-F6EECF244321}">
                <p14:modId xmlns:p14="http://schemas.microsoft.com/office/powerpoint/2010/main" val="3671046261"/>
              </p:ext>
            </p:extLst>
          </p:nvPr>
        </p:nvGraphicFramePr>
        <p:xfrm>
          <a:off x="6921871" y="2294546"/>
          <a:ext cx="4600702" cy="2881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Placeholder 9" descr="Company logo">
            <a:extLst>
              <a:ext uri="{FF2B5EF4-FFF2-40B4-BE49-F238E27FC236}">
                <a16:creationId xmlns:a16="http://schemas.microsoft.com/office/drawing/2014/main" id="{55D2E66B-1EB2-4EE3-8B3F-AA334ACA054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16CE0-41F4-4C5B-99E1-D5EB03B9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8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A8EF-BB79-496B-BDCB-D7B0EA27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C5FF02E-6EA5-485E-9ACC-BE0A77CACFDB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Your Subtitle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2EAD1C-2E2B-45B8-AC27-3017CA0A5E44}"/>
              </a:ext>
            </a:extLst>
          </p:cNvPr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r>
              <a:rPr lang="en-US" dirty="0"/>
              <a:t>YEAR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5A7720-FC34-4F1B-8D65-70BB3089B846}"/>
              </a:ext>
            </a:extLst>
          </p:cNvPr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en-US" dirty="0"/>
              <a:t>month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7292B3-2F30-41D9-B605-ABFC370B7891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en-US" dirty="0"/>
              <a:t>Point 1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771A6E-8BBB-4F0C-A3C5-12B90C51F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5D36FDD-CE76-42DC-BA27-015E14364970}"/>
              </a:ext>
            </a:extLst>
          </p:cNvPr>
          <p:cNvSpPr>
            <a:spLocks noGrp="1"/>
          </p:cNvSpPr>
          <p:nvPr>
            <p:ph type="body" sz="half" idx="50"/>
          </p:nvPr>
        </p:nvSpPr>
        <p:spPr/>
        <p:txBody>
          <a:bodyPr/>
          <a:lstStyle/>
          <a:p>
            <a:r>
              <a:rPr lang="en-US" dirty="0"/>
              <a:t>YEAR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31EC71-BB20-44A8-A4F1-E0063A19052D}"/>
              </a:ext>
            </a:extLst>
          </p:cNvPr>
          <p:cNvSpPr>
            <a:spLocks noGrp="1"/>
          </p:cNvSpPr>
          <p:nvPr>
            <p:ph type="body" sz="half" idx="51"/>
          </p:nvPr>
        </p:nvSpPr>
        <p:spPr/>
        <p:txBody>
          <a:bodyPr/>
          <a:lstStyle/>
          <a:p>
            <a:r>
              <a:rPr lang="en-US" dirty="0"/>
              <a:t>month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9B0401A-1AD7-428B-8650-C1CF85C4A716}"/>
              </a:ext>
            </a:extLst>
          </p:cNvPr>
          <p:cNvSpPr>
            <a:spLocks noGrp="1"/>
          </p:cNvSpPr>
          <p:nvPr>
            <p:ph type="body" sz="half" idx="60"/>
          </p:nvPr>
        </p:nvSpPr>
        <p:spPr/>
        <p:txBody>
          <a:bodyPr/>
          <a:lstStyle/>
          <a:p>
            <a:r>
              <a:rPr lang="en-US" dirty="0"/>
              <a:t>Point 2 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B7C69F6-DEB5-477D-8357-29FA66FE78C3}"/>
              </a:ext>
            </a:extLst>
          </p:cNvPr>
          <p:cNvSpPr>
            <a:spLocks noGrp="1"/>
          </p:cNvSpPr>
          <p:nvPr>
            <p:ph type="body" sz="half" idx="5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4514188-6AC8-48F7-B125-E76CAAF74E43}"/>
              </a:ext>
            </a:extLst>
          </p:cNvPr>
          <p:cNvSpPr>
            <a:spLocks noGrp="1"/>
          </p:cNvSpPr>
          <p:nvPr>
            <p:ph type="body" sz="half" idx="52"/>
          </p:nvPr>
        </p:nvSpPr>
        <p:spPr/>
        <p:txBody>
          <a:bodyPr/>
          <a:lstStyle/>
          <a:p>
            <a:r>
              <a:rPr lang="en-US" dirty="0"/>
              <a:t>YEAR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D469ECC-2BA3-43ED-8E2F-EB25512A464B}"/>
              </a:ext>
            </a:extLst>
          </p:cNvPr>
          <p:cNvSpPr>
            <a:spLocks noGrp="1"/>
          </p:cNvSpPr>
          <p:nvPr>
            <p:ph type="body" sz="half" idx="53"/>
          </p:nvPr>
        </p:nvSpPr>
        <p:spPr/>
        <p:txBody>
          <a:bodyPr/>
          <a:lstStyle/>
          <a:p>
            <a:r>
              <a:rPr lang="en-US" dirty="0"/>
              <a:t>month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2A8ED58-9C37-4635-8248-4C2FB626D0ED}"/>
              </a:ext>
            </a:extLst>
          </p:cNvPr>
          <p:cNvSpPr>
            <a:spLocks noGrp="1"/>
          </p:cNvSpPr>
          <p:nvPr>
            <p:ph type="body" sz="half" idx="62"/>
          </p:nvPr>
        </p:nvSpPr>
        <p:spPr/>
        <p:txBody>
          <a:bodyPr/>
          <a:lstStyle/>
          <a:p>
            <a:r>
              <a:rPr lang="en-US" dirty="0"/>
              <a:t>Point 3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66059B7-0D74-40D6-81EF-3DE7A9681CCB}"/>
              </a:ext>
            </a:extLst>
          </p:cNvPr>
          <p:cNvSpPr>
            <a:spLocks noGrp="1"/>
          </p:cNvSpPr>
          <p:nvPr>
            <p:ph type="body" sz="half" idx="6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5EBD2E-C39B-4E4E-B86F-78E33BE949D0}"/>
              </a:ext>
            </a:extLst>
          </p:cNvPr>
          <p:cNvSpPr>
            <a:spLocks noGrp="1"/>
          </p:cNvSpPr>
          <p:nvPr>
            <p:ph type="body" sz="half" idx="54"/>
          </p:nvPr>
        </p:nvSpPr>
        <p:spPr/>
        <p:txBody>
          <a:bodyPr/>
          <a:lstStyle/>
          <a:p>
            <a:r>
              <a:rPr lang="en-US" dirty="0"/>
              <a:t>YEAR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C2FE401-CD79-4BE3-BFA1-4AE23E5EE5C0}"/>
              </a:ext>
            </a:extLst>
          </p:cNvPr>
          <p:cNvSpPr>
            <a:spLocks noGrp="1"/>
          </p:cNvSpPr>
          <p:nvPr>
            <p:ph type="body" sz="half" idx="55"/>
          </p:nvPr>
        </p:nvSpPr>
        <p:spPr/>
        <p:txBody>
          <a:bodyPr/>
          <a:lstStyle/>
          <a:p>
            <a:r>
              <a:rPr lang="en-US" dirty="0"/>
              <a:t>month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D1B7D3B-0CDD-4C21-A7AC-1AB6CCE181D1}"/>
              </a:ext>
            </a:extLst>
          </p:cNvPr>
          <p:cNvSpPr>
            <a:spLocks noGrp="1"/>
          </p:cNvSpPr>
          <p:nvPr>
            <p:ph type="body" sz="half" idx="64"/>
          </p:nvPr>
        </p:nvSpPr>
        <p:spPr/>
        <p:txBody>
          <a:bodyPr/>
          <a:lstStyle/>
          <a:p>
            <a:r>
              <a:rPr lang="en-US" dirty="0"/>
              <a:t>Point 4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5D17E8B-D872-426A-850E-A358990ED3B0}"/>
              </a:ext>
            </a:extLst>
          </p:cNvPr>
          <p:cNvSpPr>
            <a:spLocks noGrp="1"/>
          </p:cNvSpPr>
          <p:nvPr>
            <p:ph type="body" sz="half" idx="6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A3FE01-1351-44F6-96F0-AEB4637B32DC}"/>
              </a:ext>
            </a:extLst>
          </p:cNvPr>
          <p:cNvSpPr>
            <a:spLocks noGrp="1"/>
          </p:cNvSpPr>
          <p:nvPr>
            <p:ph type="body" sz="half" idx="48"/>
          </p:nvPr>
        </p:nvSpPr>
        <p:spPr/>
        <p:txBody>
          <a:bodyPr/>
          <a:lstStyle/>
          <a:p>
            <a:r>
              <a:rPr lang="en-US" dirty="0"/>
              <a:t>YEAR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C84588-3C83-49CF-B6C0-11040AD9B195}"/>
              </a:ext>
            </a:extLst>
          </p:cNvPr>
          <p:cNvSpPr>
            <a:spLocks noGrp="1"/>
          </p:cNvSpPr>
          <p:nvPr>
            <p:ph type="body" sz="half" idx="49"/>
          </p:nvPr>
        </p:nvSpPr>
        <p:spPr/>
        <p:txBody>
          <a:bodyPr/>
          <a:lstStyle/>
          <a:p>
            <a:r>
              <a:rPr lang="en-US" dirty="0"/>
              <a:t>month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743DB92-F799-4859-B31D-2F2615C5E2B5}"/>
              </a:ext>
            </a:extLst>
          </p:cNvPr>
          <p:cNvSpPr>
            <a:spLocks noGrp="1"/>
          </p:cNvSpPr>
          <p:nvPr>
            <p:ph type="body" sz="half" idx="58"/>
          </p:nvPr>
        </p:nvSpPr>
        <p:spPr/>
        <p:txBody>
          <a:bodyPr/>
          <a:lstStyle/>
          <a:p>
            <a:r>
              <a:rPr lang="en-US" dirty="0"/>
              <a:t>Point 5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EE62498-709A-48EE-B092-1921D0EAAE30}"/>
              </a:ext>
            </a:extLst>
          </p:cNvPr>
          <p:cNvSpPr>
            <a:spLocks noGrp="1"/>
          </p:cNvSpPr>
          <p:nvPr>
            <p:ph type="body" sz="half" idx="57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</p:txBody>
      </p:sp>
      <p:pic>
        <p:nvPicPr>
          <p:cNvPr id="27" name="Picture Placeholder 26" descr="Company logo">
            <a:extLst>
              <a:ext uri="{FF2B5EF4-FFF2-40B4-BE49-F238E27FC236}">
                <a16:creationId xmlns:a16="http://schemas.microsoft.com/office/drawing/2014/main" id="{D2874A04-DD0E-49E8-9C3D-314551347897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03582-55FC-48E1-AF04-61EC8D4A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C40534-9364-4C7E-AFFC-8F5542B5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516762"/>
            <a:ext cx="10515600" cy="704696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256359B-2615-4A78-88AD-A84C95730A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8622551"/>
              </p:ext>
            </p:extLst>
          </p:nvPr>
        </p:nvGraphicFramePr>
        <p:xfrm>
          <a:off x="2005811" y="1300581"/>
          <a:ext cx="837288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882">
                  <a:extLst>
                    <a:ext uri="{9D8B030D-6E8A-4147-A177-3AD203B41FA5}">
                      <a16:colId xmlns:a16="http://schemas.microsoft.com/office/drawing/2014/main" val="1594918328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6877054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386523858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36479444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4561195"/>
                    </a:ext>
                  </a:extLst>
                </a:gridCol>
              </a:tblGrid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YEAR 1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YEAR 2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YEAR 3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523599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Users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1,600,000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30832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Jobs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4,000,000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16,000,000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260557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Average price per job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461547"/>
                  </a:ext>
                </a:extLst>
              </a:tr>
              <a:tr h="4092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COMPANY REVENUE @15%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098295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- Cost of Revenue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716248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Gross Profit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055899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OPEX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60370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683586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- Sales &amp; Marketing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5,062,500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38,400,000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151,200,000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779741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- Customer Service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1,687,500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9,600,000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21,600,000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20273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- Product Development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562,500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10,800,000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086642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- Misc.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281,250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4,320,000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012089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TOTAL OPEX</a:t>
                      </a:r>
                      <a:endParaRPr lang="ru-RU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7,596,750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52,800,000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187,920,000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585001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>
                          <a:solidFill>
                            <a:srgbClr val="8D6347"/>
                          </a:solidFill>
                          <a:latin typeface="+mj-lt"/>
                          <a:ea typeface="+mn-ea"/>
                          <a:cs typeface="+mn-cs"/>
                        </a:rPr>
                        <a:t>EBIT</a:t>
                      </a:r>
                      <a:endParaRPr lang="ru-RU" sz="1400" b="1" i="0" kern="1200" dirty="0">
                        <a:solidFill>
                          <a:srgbClr val="8D6347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1" i="0" kern="1200" dirty="0">
                          <a:solidFill>
                            <a:srgbClr val="9D0000"/>
                          </a:solidFill>
                          <a:latin typeface="+mn-lt"/>
                          <a:ea typeface="+mn-ea"/>
                          <a:cs typeface="+mn-cs"/>
                        </a:rPr>
                        <a:t>-1,968,750</a:t>
                      </a:r>
                      <a:endParaRPr lang="ru-RU" sz="1200" b="1" i="0" kern="1200" dirty="0">
                        <a:solidFill>
                          <a:srgbClr val="9D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1" i="0" kern="1200" dirty="0">
                          <a:solidFill>
                            <a:srgbClr val="9D0000"/>
                          </a:solidFill>
                          <a:latin typeface="+mn-lt"/>
                          <a:ea typeface="+mn-ea"/>
                          <a:cs typeface="+mn-cs"/>
                        </a:rPr>
                        <a:t>-4,800,000</a:t>
                      </a:r>
                      <a:endParaRPr lang="ru-RU" sz="1200" b="1" i="0" kern="1200" dirty="0">
                        <a:solidFill>
                          <a:srgbClr val="9D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b="1" i="0" kern="1200" dirty="0">
                          <a:solidFill>
                            <a:srgbClr val="577423"/>
                          </a:solidFill>
                          <a:latin typeface="+mn-lt"/>
                          <a:ea typeface="+mn-ea"/>
                          <a:cs typeface="+mn-cs"/>
                        </a:rPr>
                        <a:t>28,080,000</a:t>
                      </a:r>
                      <a:endParaRPr lang="ru-RU" sz="1200" b="1" i="0" kern="1200" dirty="0">
                        <a:solidFill>
                          <a:srgbClr val="57742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  <a:endParaRPr lang="ru-RU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146963"/>
                  </a:ext>
                </a:extLst>
              </a:tr>
            </a:tbl>
          </a:graphicData>
        </a:graphic>
      </p:graphicFrame>
      <p:pic>
        <p:nvPicPr>
          <p:cNvPr id="8" name="Picture Placeholder 7" descr="Company logo">
            <a:extLst>
              <a:ext uri="{FF2B5EF4-FFF2-40B4-BE49-F238E27FC236}">
                <a16:creationId xmlns:a16="http://schemas.microsoft.com/office/drawing/2014/main" id="{A07521AB-F7A8-47D4-A6F7-33CBBF24FAF2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6BD5B-F5EC-4E4F-A135-C4D3B7D6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0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93A7-03E2-400D-86A8-F53E910F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14649-6761-4D88-9C42-995B3C8A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4" name="Picture Placeholder 23" descr="Company logo">
            <a:extLst>
              <a:ext uri="{FF2B5EF4-FFF2-40B4-BE49-F238E27FC236}">
                <a16:creationId xmlns:a16="http://schemas.microsoft.com/office/drawing/2014/main" id="{0C039F4E-E387-4A62-8338-A6F38453DD27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B14D4-2CFC-426A-B1FB-B995ECEE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5A541C-9380-443A-8DAA-CA2DC784CD4D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en-US" dirty="0"/>
              <a:t>Victoria Lindqvist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1F49C-E48A-4726-B0A9-521567175EE0}"/>
              </a:ext>
            </a:extLst>
          </p:cNvPr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en-US" dirty="0"/>
              <a:t>Team Member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A60FA0-9B9D-427D-8527-7C31F69DE989}"/>
              </a:ext>
            </a:extLst>
          </p:cNvPr>
          <p:cNvSpPr>
            <a:spLocks noGrp="1"/>
          </p:cNvSpPr>
          <p:nvPr>
            <p:ph type="body" sz="half" idx="67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20C9F7-8E73-4F0B-BAB1-887D96E70272}"/>
              </a:ext>
            </a:extLst>
          </p:cNvPr>
          <p:cNvSpPr>
            <a:spLocks noGrp="1"/>
          </p:cNvSpPr>
          <p:nvPr>
            <p:ph type="body" sz="half" idx="69"/>
          </p:nvPr>
        </p:nvSpPr>
        <p:spPr/>
        <p:txBody>
          <a:bodyPr/>
          <a:lstStyle/>
          <a:p>
            <a:r>
              <a:rPr lang="en-US" dirty="0"/>
              <a:t>Team Member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D69A87-EAD0-456A-BA80-374C3F4497C6}"/>
              </a:ext>
            </a:extLst>
          </p:cNvPr>
          <p:cNvSpPr>
            <a:spLocks noGrp="1"/>
          </p:cNvSpPr>
          <p:nvPr>
            <p:ph type="body" sz="half" idx="7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91C4EC-49A3-4D58-B164-EACC1141AC23}"/>
              </a:ext>
            </a:extLst>
          </p:cNvPr>
          <p:cNvSpPr>
            <a:spLocks noGrp="1"/>
          </p:cNvSpPr>
          <p:nvPr>
            <p:ph type="body" sz="half" idx="72"/>
          </p:nvPr>
        </p:nvSpPr>
        <p:spPr/>
        <p:txBody>
          <a:bodyPr/>
          <a:lstStyle/>
          <a:p>
            <a:r>
              <a:rPr lang="en-US" dirty="0"/>
              <a:t>Team Member Title</a:t>
            </a:r>
          </a:p>
        </p:txBody>
      </p:sp>
      <p:pic>
        <p:nvPicPr>
          <p:cNvPr id="18" name="Picture Placeholder 17" descr="Team member photo">
            <a:extLst>
              <a:ext uri="{FF2B5EF4-FFF2-40B4-BE49-F238E27FC236}">
                <a16:creationId xmlns:a16="http://schemas.microsoft.com/office/drawing/2014/main" id="{41B753EE-A977-4FCA-8E79-67176A9B121F}"/>
              </a:ext>
            </a:extLst>
          </p:cNvPr>
          <p:cNvPicPr>
            <a:picLocks noGrp="1" noChangeAspect="1"/>
          </p:cNvPicPr>
          <p:nvPr>
            <p:ph type="pic" sz="quarter" idx="73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20" name="Picture Placeholder 19" descr="Team member photo">
            <a:extLst>
              <a:ext uri="{FF2B5EF4-FFF2-40B4-BE49-F238E27FC236}">
                <a16:creationId xmlns:a16="http://schemas.microsoft.com/office/drawing/2014/main" id="{A9CC36C1-B9AF-48DD-BDA2-4BA082296862}"/>
              </a:ext>
            </a:extLst>
          </p:cNvPr>
          <p:cNvPicPr>
            <a:picLocks noGrp="1" noChangeAspect="1"/>
          </p:cNvPicPr>
          <p:nvPr>
            <p:ph type="pic" sz="quarter" idx="74"/>
          </p:nvPr>
        </p:nvPicPr>
        <p:blipFill>
          <a:blip r:embed="rId6"/>
          <a:srcRect l="54" r="54"/>
          <a:stretch>
            <a:fillRect/>
          </a:stretch>
        </p:blipFill>
        <p:spPr/>
      </p:pic>
      <p:pic>
        <p:nvPicPr>
          <p:cNvPr id="22" name="Picture Placeholder 21" descr="Team member photo">
            <a:extLst>
              <a:ext uri="{FF2B5EF4-FFF2-40B4-BE49-F238E27FC236}">
                <a16:creationId xmlns:a16="http://schemas.microsoft.com/office/drawing/2014/main" id="{8129DF77-C3E8-4734-BD23-C8A50B8A18BA}"/>
              </a:ext>
            </a:extLst>
          </p:cNvPr>
          <p:cNvPicPr>
            <a:picLocks noGrp="1" noChangeAspect="1"/>
          </p:cNvPicPr>
          <p:nvPr>
            <p:ph type="pic" sz="quarter" idx="75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8096C7F-F8C1-4963-99C5-24529B757D76}"/>
              </a:ext>
            </a:extLst>
          </p:cNvPr>
          <p:cNvSpPr>
            <a:spLocks noGrp="1"/>
          </p:cNvSpPr>
          <p:nvPr>
            <p:ph type="body" sz="half" idx="68"/>
          </p:nvPr>
        </p:nvSpPr>
        <p:spPr/>
        <p:txBody>
          <a:bodyPr/>
          <a:lstStyle/>
          <a:p>
            <a:r>
              <a:rPr lang="en-US" dirty="0"/>
              <a:t>August Bergqvist 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424D176-A931-4EFC-8D8E-07A49113C98E}"/>
              </a:ext>
            </a:extLst>
          </p:cNvPr>
          <p:cNvSpPr>
            <a:spLocks noGrp="1"/>
          </p:cNvSpPr>
          <p:nvPr>
            <p:ph type="body" sz="half" idx="71"/>
          </p:nvPr>
        </p:nvSpPr>
        <p:spPr/>
        <p:txBody>
          <a:bodyPr/>
          <a:lstStyle/>
          <a:p>
            <a:r>
              <a:rPr lang="en-US" dirty="0"/>
              <a:t>Allan Mattsson </a:t>
            </a:r>
          </a:p>
        </p:txBody>
      </p:sp>
    </p:spTree>
    <p:extLst>
      <p:ext uri="{BB962C8B-B14F-4D97-AF65-F5344CB8AC3E}">
        <p14:creationId xmlns:p14="http://schemas.microsoft.com/office/powerpoint/2010/main" val="178653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C49D-C8E2-41F0-98F7-6C47DD5F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SLIDE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DD3624-5E2E-4149-8C49-0CCB8017D44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Your Subtitle Here</a:t>
            </a:r>
          </a:p>
        </p:txBody>
      </p:sp>
      <p:pic>
        <p:nvPicPr>
          <p:cNvPr id="29" name="Picture Placeholder 28" descr="Team member photo">
            <a:extLst>
              <a:ext uri="{FF2B5EF4-FFF2-40B4-BE49-F238E27FC236}">
                <a16:creationId xmlns:a16="http://schemas.microsoft.com/office/drawing/2014/main" id="{91FDCB17-C9F7-4C9C-AB56-71F3A9F732E4}"/>
              </a:ext>
            </a:extLst>
          </p:cNvPr>
          <p:cNvPicPr>
            <a:picLocks noGrp="1" noChangeAspect="1"/>
          </p:cNvPicPr>
          <p:nvPr>
            <p:ph type="pic" sz="quarter" idx="82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0A84A6-1EE2-4793-A5F3-12361AD24648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en-US" dirty="0"/>
              <a:t>Victoria Lindqvist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9E4AF-C234-4DCE-A0B5-C8F929392474}"/>
              </a:ext>
            </a:extLst>
          </p:cNvPr>
          <p:cNvSpPr>
            <a:spLocks noGrp="1"/>
          </p:cNvSpPr>
          <p:nvPr>
            <p:ph type="body" sz="half" idx="66"/>
          </p:nvPr>
        </p:nvSpPr>
        <p:spPr/>
        <p:txBody>
          <a:bodyPr/>
          <a:lstStyle/>
          <a:p>
            <a:r>
              <a:rPr lang="en-US" dirty="0"/>
              <a:t>Team Member Title</a:t>
            </a:r>
          </a:p>
        </p:txBody>
      </p:sp>
      <p:pic>
        <p:nvPicPr>
          <p:cNvPr id="33" name="Picture Placeholder 32" descr="Team member photo">
            <a:extLst>
              <a:ext uri="{FF2B5EF4-FFF2-40B4-BE49-F238E27FC236}">
                <a16:creationId xmlns:a16="http://schemas.microsoft.com/office/drawing/2014/main" id="{D09C6404-AC28-42D9-8F22-DF4054FA0860}"/>
              </a:ext>
            </a:extLst>
          </p:cNvPr>
          <p:cNvPicPr>
            <a:picLocks noGrp="1" noChangeAspect="1"/>
          </p:cNvPicPr>
          <p:nvPr>
            <p:ph type="pic" sz="quarter" idx="86"/>
          </p:nvPr>
        </p:nvPicPr>
        <p:blipFill>
          <a:blip r:embed="rId4"/>
          <a:srcRect t="72" b="72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44963F-D949-4524-9472-569AC6CF9F24}"/>
              </a:ext>
            </a:extLst>
          </p:cNvPr>
          <p:cNvSpPr>
            <a:spLocks noGrp="1"/>
          </p:cNvSpPr>
          <p:nvPr>
            <p:ph type="body" sz="half" idx="70"/>
          </p:nvPr>
        </p:nvSpPr>
        <p:spPr/>
        <p:txBody>
          <a:bodyPr/>
          <a:lstStyle/>
          <a:p>
            <a:r>
              <a:rPr lang="en-US" dirty="0"/>
              <a:t>August </a:t>
            </a:r>
            <a:br>
              <a:rPr lang="en-US" dirty="0"/>
            </a:br>
            <a:r>
              <a:rPr lang="en-US" dirty="0"/>
              <a:t>Bergqvist 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10B1A0-4D88-4A60-A9AB-F3B1B8A7B6F0}"/>
              </a:ext>
            </a:extLst>
          </p:cNvPr>
          <p:cNvSpPr>
            <a:spLocks noGrp="1"/>
          </p:cNvSpPr>
          <p:nvPr>
            <p:ph type="body" sz="half" idx="72"/>
          </p:nvPr>
        </p:nvSpPr>
        <p:spPr/>
        <p:txBody>
          <a:bodyPr/>
          <a:lstStyle/>
          <a:p>
            <a:r>
              <a:rPr lang="en-US" dirty="0"/>
              <a:t>Team Member Title</a:t>
            </a:r>
          </a:p>
        </p:txBody>
      </p:sp>
      <p:pic>
        <p:nvPicPr>
          <p:cNvPr id="37" name="Picture Placeholder 36" descr="Team member photo">
            <a:extLst>
              <a:ext uri="{FF2B5EF4-FFF2-40B4-BE49-F238E27FC236}">
                <a16:creationId xmlns:a16="http://schemas.microsoft.com/office/drawing/2014/main" id="{6E11D8A4-78C7-4650-A91E-9FD05D76AFA2}"/>
              </a:ext>
            </a:extLst>
          </p:cNvPr>
          <p:cNvPicPr>
            <a:picLocks noGrp="1" noChangeAspect="1"/>
          </p:cNvPicPr>
          <p:nvPr>
            <p:ph type="pic" sz="quarter" idx="84"/>
          </p:nvPr>
        </p:nvPicPr>
        <p:blipFill>
          <a:blip r:embed="rId5"/>
          <a:srcRect t="72" b="72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9D3548-8585-44DC-982C-58FF10C87C7D}"/>
              </a:ext>
            </a:extLst>
          </p:cNvPr>
          <p:cNvSpPr>
            <a:spLocks noGrp="1"/>
          </p:cNvSpPr>
          <p:nvPr>
            <p:ph type="body" sz="half" idx="76"/>
          </p:nvPr>
        </p:nvSpPr>
        <p:spPr/>
        <p:txBody>
          <a:bodyPr/>
          <a:lstStyle/>
          <a:p>
            <a:r>
              <a:rPr lang="en-US" dirty="0"/>
              <a:t>Allan </a:t>
            </a:r>
            <a:br>
              <a:rPr lang="en-US" dirty="0"/>
            </a:br>
            <a:r>
              <a:rPr lang="en-US" dirty="0"/>
              <a:t>Mattsson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2BEE87-1B7A-4057-B7D8-C16B5198BF8B}"/>
              </a:ext>
            </a:extLst>
          </p:cNvPr>
          <p:cNvSpPr>
            <a:spLocks noGrp="1"/>
          </p:cNvSpPr>
          <p:nvPr>
            <p:ph type="body" sz="half" idx="78"/>
          </p:nvPr>
        </p:nvSpPr>
        <p:spPr/>
        <p:txBody>
          <a:bodyPr/>
          <a:lstStyle/>
          <a:p>
            <a:r>
              <a:rPr lang="en-US" dirty="0"/>
              <a:t>Team Member Title</a:t>
            </a:r>
          </a:p>
        </p:txBody>
      </p:sp>
      <p:pic>
        <p:nvPicPr>
          <p:cNvPr id="31" name="Picture Placeholder 30" descr="Team member photo">
            <a:extLst>
              <a:ext uri="{FF2B5EF4-FFF2-40B4-BE49-F238E27FC236}">
                <a16:creationId xmlns:a16="http://schemas.microsoft.com/office/drawing/2014/main" id="{16A837B0-D47D-42C5-94BE-E229C1A95AC2}"/>
              </a:ext>
            </a:extLst>
          </p:cNvPr>
          <p:cNvPicPr>
            <a:picLocks noGrp="1" noChangeAspect="1"/>
          </p:cNvPicPr>
          <p:nvPr>
            <p:ph type="pic" sz="quarter" idx="8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64E4E9-0083-42D8-80F8-2D2093F85A12}"/>
              </a:ext>
            </a:extLst>
          </p:cNvPr>
          <p:cNvSpPr>
            <a:spLocks noGrp="1"/>
          </p:cNvSpPr>
          <p:nvPr>
            <p:ph type="body" sz="half" idx="67"/>
          </p:nvPr>
        </p:nvSpPr>
        <p:spPr/>
        <p:txBody>
          <a:bodyPr/>
          <a:lstStyle/>
          <a:p>
            <a:r>
              <a:rPr lang="en-US" dirty="0"/>
              <a:t>Victoria Lindqvist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307485-C590-412A-AC5D-861143E3D912}"/>
              </a:ext>
            </a:extLst>
          </p:cNvPr>
          <p:cNvSpPr>
            <a:spLocks noGrp="1"/>
          </p:cNvSpPr>
          <p:nvPr>
            <p:ph type="body" sz="half" idx="69"/>
          </p:nvPr>
        </p:nvSpPr>
        <p:spPr/>
        <p:txBody>
          <a:bodyPr/>
          <a:lstStyle/>
          <a:p>
            <a:r>
              <a:rPr lang="en-US" dirty="0"/>
              <a:t>Team Member Title</a:t>
            </a:r>
          </a:p>
        </p:txBody>
      </p:sp>
      <p:pic>
        <p:nvPicPr>
          <p:cNvPr id="35" name="Picture Placeholder 34" descr="Team member photo">
            <a:extLst>
              <a:ext uri="{FF2B5EF4-FFF2-40B4-BE49-F238E27FC236}">
                <a16:creationId xmlns:a16="http://schemas.microsoft.com/office/drawing/2014/main" id="{1A3F424A-74ED-4491-BF42-F667B8A11B1D}"/>
              </a:ext>
            </a:extLst>
          </p:cNvPr>
          <p:cNvPicPr>
            <a:picLocks noGrp="1" noChangeAspect="1"/>
          </p:cNvPicPr>
          <p:nvPr>
            <p:ph type="pic" sz="quarter" idx="87"/>
          </p:nvPr>
        </p:nvPicPr>
        <p:blipFill>
          <a:blip r:embed="rId4"/>
          <a:srcRect l="72" r="72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00A375-222C-4905-B9C3-C452F1CC48DB}"/>
              </a:ext>
            </a:extLst>
          </p:cNvPr>
          <p:cNvSpPr>
            <a:spLocks noGrp="1"/>
          </p:cNvSpPr>
          <p:nvPr>
            <p:ph type="body" sz="half" idx="73"/>
          </p:nvPr>
        </p:nvSpPr>
        <p:spPr/>
        <p:txBody>
          <a:bodyPr/>
          <a:lstStyle/>
          <a:p>
            <a:r>
              <a:rPr lang="en-US" dirty="0"/>
              <a:t>August </a:t>
            </a:r>
            <a:br>
              <a:rPr lang="en-US" dirty="0"/>
            </a:br>
            <a:r>
              <a:rPr lang="en-US" dirty="0"/>
              <a:t>Bergqvist 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1FC90-45BE-40D9-8EC9-850BD037D3C0}"/>
              </a:ext>
            </a:extLst>
          </p:cNvPr>
          <p:cNvSpPr>
            <a:spLocks noGrp="1"/>
          </p:cNvSpPr>
          <p:nvPr>
            <p:ph type="body" sz="half" idx="75"/>
          </p:nvPr>
        </p:nvSpPr>
        <p:spPr/>
        <p:txBody>
          <a:bodyPr/>
          <a:lstStyle/>
          <a:p>
            <a:r>
              <a:rPr lang="en-US" dirty="0"/>
              <a:t>Team Member Title</a:t>
            </a:r>
          </a:p>
        </p:txBody>
      </p:sp>
      <p:pic>
        <p:nvPicPr>
          <p:cNvPr id="39" name="Picture Placeholder 38" descr="Team member photo">
            <a:extLst>
              <a:ext uri="{FF2B5EF4-FFF2-40B4-BE49-F238E27FC236}">
                <a16:creationId xmlns:a16="http://schemas.microsoft.com/office/drawing/2014/main" id="{DF4D505F-51A8-4065-B89C-42DF008BAD28}"/>
              </a:ext>
            </a:extLst>
          </p:cNvPr>
          <p:cNvPicPr>
            <a:picLocks noGrp="1" noChangeAspect="1"/>
          </p:cNvPicPr>
          <p:nvPr>
            <p:ph type="pic" sz="quarter" idx="85"/>
          </p:nvPr>
        </p:nvPicPr>
        <p:blipFill>
          <a:blip r:embed="rId5"/>
          <a:srcRect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E0E708-BA19-4FCD-85C6-96C90762AA7D}"/>
              </a:ext>
            </a:extLst>
          </p:cNvPr>
          <p:cNvSpPr>
            <a:spLocks noGrp="1"/>
          </p:cNvSpPr>
          <p:nvPr>
            <p:ph type="body" sz="half" idx="79"/>
          </p:nvPr>
        </p:nvSpPr>
        <p:spPr/>
        <p:txBody>
          <a:bodyPr/>
          <a:lstStyle/>
          <a:p>
            <a:r>
              <a:rPr lang="en-US" dirty="0"/>
              <a:t>Allan </a:t>
            </a:r>
            <a:br>
              <a:rPr lang="en-US" dirty="0"/>
            </a:br>
            <a:r>
              <a:rPr lang="en-US" dirty="0"/>
              <a:t>Mattsson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D33D1A0-C543-4B1B-8BE2-36182E0D6F6E}"/>
              </a:ext>
            </a:extLst>
          </p:cNvPr>
          <p:cNvSpPr>
            <a:spLocks noGrp="1"/>
          </p:cNvSpPr>
          <p:nvPr>
            <p:ph type="body" sz="half" idx="81"/>
          </p:nvPr>
        </p:nvSpPr>
        <p:spPr/>
        <p:txBody>
          <a:bodyPr/>
          <a:lstStyle/>
          <a:p>
            <a:r>
              <a:rPr lang="en-US" dirty="0"/>
              <a:t>Team Member Title</a:t>
            </a:r>
          </a:p>
        </p:txBody>
      </p:sp>
      <p:pic>
        <p:nvPicPr>
          <p:cNvPr id="27" name="Picture Placeholder 26" descr="Company logo">
            <a:extLst>
              <a:ext uri="{FF2B5EF4-FFF2-40B4-BE49-F238E27FC236}">
                <a16:creationId xmlns:a16="http://schemas.microsoft.com/office/drawing/2014/main" id="{ECA86910-BD5C-44F0-AE5F-0C7666AE3051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FD2D7-ACB1-4AE4-974A-496173D1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3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ompany logo">
            <a:extLst>
              <a:ext uri="{FF2B5EF4-FFF2-40B4-BE49-F238E27FC236}">
                <a16:creationId xmlns:a16="http://schemas.microsoft.com/office/drawing/2014/main" id="{9770F097-FCA0-4C75-9178-DECBA8E929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31" b="131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023858-1A32-4776-924F-C80E5993B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PITCH DECK</a:t>
            </a:r>
            <a:br>
              <a:rPr lang="en-US" sz="4000" dirty="0"/>
            </a:br>
            <a:r>
              <a:rPr lang="en-US" sz="4000" dirty="0"/>
              <a:t>COVER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214AA-7CAA-486F-B94C-0576CD3DC115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Pitch Deck Tagline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78032-7158-4F74-BDAC-C1E06036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A93E-9AAD-40C5-B481-026C9B5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46E523F-7FBE-414E-911F-7908A85EB0AB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Your Subtitle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53084-CB5F-4516-98FF-21D08741DBA8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en-US" dirty="0"/>
              <a:t>$ 2,000,000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CBBB63-776E-4A5C-B7A6-8F1D718A4405}"/>
              </a:ext>
            </a:extLst>
          </p:cNvPr>
          <p:cNvSpPr>
            <a:spLocks noGrp="1"/>
          </p:cNvSpPr>
          <p:nvPr>
            <p:ph type="body" sz="half" idx="66"/>
          </p:nvPr>
        </p:nvSpPr>
        <p:spPr/>
        <p:txBody>
          <a:bodyPr/>
          <a:lstStyle/>
          <a:p>
            <a:r>
              <a:rPr lang="en-US" dirty="0"/>
              <a:t>Category 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AB8D62-6706-4CD0-A545-86E3F3E3C322}"/>
              </a:ext>
            </a:extLst>
          </p:cNvPr>
          <p:cNvSpPr>
            <a:spLocks noGrp="1"/>
          </p:cNvSpPr>
          <p:nvPr>
            <p:ph type="body" sz="half" idx="83"/>
          </p:nvPr>
        </p:nvSpPr>
        <p:spPr/>
        <p:txBody>
          <a:bodyPr/>
          <a:lstStyle/>
          <a:p>
            <a:r>
              <a:rPr lang="en-US" dirty="0"/>
              <a:t>$ 2,000,000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25CA46-4421-4FA5-BDEB-FF697B78FFF5}"/>
              </a:ext>
            </a:extLst>
          </p:cNvPr>
          <p:cNvSpPr>
            <a:spLocks noGrp="1"/>
          </p:cNvSpPr>
          <p:nvPr>
            <p:ph type="body" sz="half" idx="86"/>
          </p:nvPr>
        </p:nvSpPr>
        <p:spPr/>
        <p:txBody>
          <a:bodyPr/>
          <a:lstStyle/>
          <a:p>
            <a:r>
              <a:rPr lang="en-US" dirty="0"/>
              <a:t>Category 2</a:t>
            </a:r>
          </a:p>
        </p:txBody>
      </p:sp>
      <p:graphicFrame>
        <p:nvGraphicFramePr>
          <p:cNvPr id="19" name="Chart Placeholder 20" descr="Pie diagram">
            <a:extLst>
              <a:ext uri="{FF2B5EF4-FFF2-40B4-BE49-F238E27FC236}">
                <a16:creationId xmlns:a16="http://schemas.microsoft.com/office/drawing/2014/main" id="{21CA0B60-C64C-438D-A8E5-05DF8EF8D389}"/>
              </a:ext>
            </a:extLst>
          </p:cNvPr>
          <p:cNvGraphicFramePr>
            <a:graphicFrameLocks noGrp="1"/>
          </p:cNvGraphicFramePr>
          <p:nvPr>
            <p:ph type="chart" sz="quarter" idx="82"/>
            <p:extLst>
              <p:ext uri="{D42A27DB-BD31-4B8C-83A1-F6EECF244321}">
                <p14:modId xmlns:p14="http://schemas.microsoft.com/office/powerpoint/2010/main" val="2425400697"/>
              </p:ext>
            </p:extLst>
          </p:nvPr>
        </p:nvGraphicFramePr>
        <p:xfrm>
          <a:off x="3595426" y="2192343"/>
          <a:ext cx="5001148" cy="3749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938D89-1256-4708-9D84-74D6B96541F5}"/>
              </a:ext>
            </a:extLst>
          </p:cNvPr>
          <p:cNvSpPr>
            <a:spLocks noGrp="1"/>
          </p:cNvSpPr>
          <p:nvPr>
            <p:ph type="body" sz="half" idx="87"/>
          </p:nvPr>
        </p:nvSpPr>
        <p:spPr/>
        <p:txBody>
          <a:bodyPr/>
          <a:lstStyle/>
          <a:p>
            <a:r>
              <a:rPr lang="en-US" dirty="0"/>
              <a:t>$ 1,500,000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A41FDE-3695-4900-AFA8-0279599F981E}"/>
              </a:ext>
            </a:extLst>
          </p:cNvPr>
          <p:cNvSpPr>
            <a:spLocks noGrp="1"/>
          </p:cNvSpPr>
          <p:nvPr>
            <p:ph type="body" sz="half" idx="88"/>
          </p:nvPr>
        </p:nvSpPr>
        <p:spPr/>
        <p:txBody>
          <a:bodyPr/>
          <a:lstStyle/>
          <a:p>
            <a:r>
              <a:rPr lang="en-US" dirty="0"/>
              <a:t>Category 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2B1EC-2F2C-422B-888D-5674FF85E51D}"/>
              </a:ext>
            </a:extLst>
          </p:cNvPr>
          <p:cNvSpPr>
            <a:spLocks noGrp="1"/>
          </p:cNvSpPr>
          <p:nvPr>
            <p:ph type="body" sz="half" idx="89"/>
          </p:nvPr>
        </p:nvSpPr>
        <p:spPr/>
        <p:txBody>
          <a:bodyPr/>
          <a:lstStyle/>
          <a:p>
            <a:r>
              <a:rPr lang="en-US" dirty="0"/>
              <a:t>$ 2,500,000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2863B50-C214-4ED1-8DF8-F7A1377508A0}"/>
              </a:ext>
            </a:extLst>
          </p:cNvPr>
          <p:cNvSpPr>
            <a:spLocks noGrp="1"/>
          </p:cNvSpPr>
          <p:nvPr>
            <p:ph type="body" sz="half" idx="90"/>
          </p:nvPr>
        </p:nvSpPr>
        <p:spPr/>
        <p:txBody>
          <a:bodyPr/>
          <a:lstStyle/>
          <a:p>
            <a:r>
              <a:rPr lang="en-US" dirty="0"/>
              <a:t>Category 4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0CD511-1753-44BC-9F43-56DC5CF9DEBD}"/>
              </a:ext>
            </a:extLst>
          </p:cNvPr>
          <p:cNvSpPr>
            <a:spLocks noGrp="1"/>
          </p:cNvSpPr>
          <p:nvPr>
            <p:ph type="body" sz="half" idx="91"/>
          </p:nvPr>
        </p:nvSpPr>
        <p:spPr/>
        <p:txBody>
          <a:bodyPr/>
          <a:lstStyle/>
          <a:p>
            <a:r>
              <a:rPr lang="en-US" dirty="0"/>
              <a:t>$ 3,200,000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3684FB6-9E85-4B37-B408-2FEEDA953F51}"/>
              </a:ext>
            </a:extLst>
          </p:cNvPr>
          <p:cNvSpPr>
            <a:spLocks noGrp="1"/>
          </p:cNvSpPr>
          <p:nvPr>
            <p:ph type="body" sz="half" idx="92"/>
          </p:nvPr>
        </p:nvSpPr>
        <p:spPr/>
        <p:txBody>
          <a:bodyPr/>
          <a:lstStyle/>
          <a:p>
            <a:r>
              <a:rPr lang="en-US" dirty="0"/>
              <a:t>Category 5</a:t>
            </a:r>
          </a:p>
        </p:txBody>
      </p:sp>
      <p:pic>
        <p:nvPicPr>
          <p:cNvPr id="21" name="Picture Placeholder 20" descr="Company logo">
            <a:extLst>
              <a:ext uri="{FF2B5EF4-FFF2-40B4-BE49-F238E27FC236}">
                <a16:creationId xmlns:a16="http://schemas.microsoft.com/office/drawing/2014/main" id="{5C89D787-5349-4628-BAB0-D83998089C69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93747-9BDE-4EE1-9789-99DA0624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7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464C-DCD9-4842-AC70-1334BEF5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E9D3-D856-47C4-86AC-8C47A551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pic>
        <p:nvPicPr>
          <p:cNvPr id="7" name="Picture Placeholder 6" descr="Company logo">
            <a:extLst>
              <a:ext uri="{FF2B5EF4-FFF2-40B4-BE49-F238E27FC236}">
                <a16:creationId xmlns:a16="http://schemas.microsoft.com/office/drawing/2014/main" id="{FE710387-80E8-4D9A-9BE6-B1D06155DAE4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9EBD6-39BC-4CB1-B4BC-1F2F6888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04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4C0176-F748-42D4-A25B-71F0C054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1" name="Picture Placeholder 10" descr="Company logo">
            <a:extLst>
              <a:ext uri="{FF2B5EF4-FFF2-40B4-BE49-F238E27FC236}">
                <a16:creationId xmlns:a16="http://schemas.microsoft.com/office/drawing/2014/main" id="{37A67548-9FAF-4DCB-A2DD-3F1B63C135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37" b="237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57702-D4F7-460C-9B02-C07897E603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8064C2-698C-4F56-B604-A2A8AE3D7C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Email: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0D1CE3-B979-4C3E-A3BF-4C200D062B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70540" y="4551902"/>
            <a:ext cx="4896000" cy="373961"/>
          </a:xfrm>
        </p:spPr>
        <p:txBody>
          <a:bodyPr/>
          <a:lstStyle/>
          <a:p>
            <a:r>
              <a:rPr lang="en-US" dirty="0"/>
              <a:t>speakermail@website.com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D36886-65A3-42CD-990B-789C9200A4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Phone: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41CB99-F65E-4FA5-89A7-CDA63B042D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456809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C51C-7BBF-4B92-A610-4EB86DB9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6" name="Picture Placeholder 5" descr="Company logo">
            <a:extLst>
              <a:ext uri="{FF2B5EF4-FFF2-40B4-BE49-F238E27FC236}">
                <a16:creationId xmlns:a16="http://schemas.microsoft.com/office/drawing/2014/main" id="{1EB0BE86-C0C0-45E0-9655-3007C5E3437A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88199C-D9BD-40C2-9DB3-4653E872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65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25BC-69B0-445F-BFD2-A15B1907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TESTIMONIALS</a:t>
            </a:r>
          </a:p>
        </p:txBody>
      </p:sp>
      <p:pic>
        <p:nvPicPr>
          <p:cNvPr id="14" name="Picture Placeholder 13" descr="Team Member Photo">
            <a:extLst>
              <a:ext uri="{FF2B5EF4-FFF2-40B4-BE49-F238E27FC236}">
                <a16:creationId xmlns:a16="http://schemas.microsoft.com/office/drawing/2014/main" id="{059D5751-27E7-4925-AB76-804F79AA00B4}"/>
              </a:ext>
            </a:extLst>
          </p:cNvPr>
          <p:cNvPicPr>
            <a:picLocks noGrp="1" noChangeAspect="1"/>
          </p:cNvPicPr>
          <p:nvPr>
            <p:ph type="pic" sz="quarter" idx="75"/>
          </p:nvPr>
        </p:nvPicPr>
        <p:blipFill>
          <a:blip r:embed="rId3"/>
          <a:srcRect l="68" r="6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C8D665-9380-46B9-A760-DCB9A3B90DD9}"/>
              </a:ext>
            </a:extLst>
          </p:cNvPr>
          <p:cNvSpPr>
            <a:spLocks noGrp="1"/>
          </p:cNvSpPr>
          <p:nvPr>
            <p:ph type="body" sz="half" idx="6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812AB-966C-4E11-AF78-4BAA00918E90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en-US" dirty="0"/>
              <a:t>Person 1 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468D69-D7B1-4C4C-A8EA-F6AA1CF82777}"/>
              </a:ext>
            </a:extLst>
          </p:cNvPr>
          <p:cNvSpPr>
            <a:spLocks noGrp="1"/>
          </p:cNvSpPr>
          <p:nvPr>
            <p:ph type="body" sz="half" idx="67"/>
          </p:nvPr>
        </p:nvSpPr>
        <p:spPr/>
        <p:txBody>
          <a:bodyPr/>
          <a:lstStyle/>
          <a:p>
            <a:r>
              <a:rPr lang="en-US" dirty="0"/>
              <a:t>Company, Title</a:t>
            </a:r>
          </a:p>
        </p:txBody>
      </p:sp>
      <p:pic>
        <p:nvPicPr>
          <p:cNvPr id="16" name="Picture Placeholder 15" descr="Team Member Photo">
            <a:extLst>
              <a:ext uri="{FF2B5EF4-FFF2-40B4-BE49-F238E27FC236}">
                <a16:creationId xmlns:a16="http://schemas.microsoft.com/office/drawing/2014/main" id="{AB7D0785-2D2D-40B2-88BF-4AA6B35F3B3D}"/>
              </a:ext>
            </a:extLst>
          </p:cNvPr>
          <p:cNvPicPr>
            <a:picLocks noGrp="1" noChangeAspect="1"/>
          </p:cNvPicPr>
          <p:nvPr>
            <p:ph type="pic" sz="quarter" idx="76"/>
          </p:nvPr>
        </p:nvPicPr>
        <p:blipFill>
          <a:blip r:embed="rId4"/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03336D-67A1-400E-809C-737392F0F91A}"/>
              </a:ext>
            </a:extLst>
          </p:cNvPr>
          <p:cNvSpPr>
            <a:spLocks noGrp="1"/>
          </p:cNvSpPr>
          <p:nvPr>
            <p:ph type="body" sz="half" idx="7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DB349D-74AB-44E3-ABF9-966D44661932}"/>
              </a:ext>
            </a:extLst>
          </p:cNvPr>
          <p:cNvSpPr>
            <a:spLocks noGrp="1"/>
          </p:cNvSpPr>
          <p:nvPr>
            <p:ph type="body" sz="half" idx="68"/>
          </p:nvPr>
        </p:nvSpPr>
        <p:spPr/>
        <p:txBody>
          <a:bodyPr/>
          <a:lstStyle/>
          <a:p>
            <a:r>
              <a:rPr lang="en-US" dirty="0"/>
              <a:t>Person 2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13B2A7-1A42-4B06-A44D-E442D3A6C717}"/>
              </a:ext>
            </a:extLst>
          </p:cNvPr>
          <p:cNvSpPr>
            <a:spLocks noGrp="1"/>
          </p:cNvSpPr>
          <p:nvPr>
            <p:ph type="body" sz="half" idx="71"/>
          </p:nvPr>
        </p:nvSpPr>
        <p:spPr/>
        <p:txBody>
          <a:bodyPr/>
          <a:lstStyle/>
          <a:p>
            <a:r>
              <a:rPr lang="en-US" dirty="0"/>
              <a:t>Company, Title</a:t>
            </a:r>
          </a:p>
        </p:txBody>
      </p:sp>
      <p:pic>
        <p:nvPicPr>
          <p:cNvPr id="18" name="Picture Placeholder 17" descr="Company logo">
            <a:extLst>
              <a:ext uri="{FF2B5EF4-FFF2-40B4-BE49-F238E27FC236}">
                <a16:creationId xmlns:a16="http://schemas.microsoft.com/office/drawing/2014/main" id="{922DBC55-8825-40E0-84FA-34F0B4A4801F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55" b="655"/>
          <a:stretch>
            <a:fillRect/>
          </a:stretch>
        </p:blipFill>
        <p:spPr>
          <a:xfrm>
            <a:off x="943519" y="5736021"/>
            <a:ext cx="824400" cy="5715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420A27-18AB-4F8F-8EA5-A1A4E28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5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997-E006-463A-9350-DD3AC560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00E0EF3-BAF0-4374-A9FC-F74CF69E8C75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Your Subtitle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B40AA1-2AEE-4C96-9B5A-4FF878388833}"/>
              </a:ext>
            </a:extLst>
          </p:cNvPr>
          <p:cNvSpPr>
            <a:spLocks noGrp="1"/>
          </p:cNvSpPr>
          <p:nvPr>
            <p:ph type="body" sz="half" idx="9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412DCA-756A-4F42-A884-5BB7B8146B0E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pic>
        <p:nvPicPr>
          <p:cNvPr id="9" name="Picture Placeholder 8" descr="Company logo">
            <a:extLst>
              <a:ext uri="{FF2B5EF4-FFF2-40B4-BE49-F238E27FC236}">
                <a16:creationId xmlns:a16="http://schemas.microsoft.com/office/drawing/2014/main" id="{92E2D809-44CE-48B7-A53A-77C4E3C84598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1465D-5BE7-401D-85EE-AFA94555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41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4C5E-3B2A-43D9-9831-21B334F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VERSION</a:t>
            </a:r>
          </a:p>
        </p:txBody>
      </p:sp>
      <p:pic>
        <p:nvPicPr>
          <p:cNvPr id="18" name="Picture Placeholder 17" descr="Glass icon">
            <a:extLst>
              <a:ext uri="{FF2B5EF4-FFF2-40B4-BE49-F238E27FC236}">
                <a16:creationId xmlns:a16="http://schemas.microsoft.com/office/drawing/2014/main" id="{461AE029-2675-4B7C-8A3E-3E83CD2E6D7A}"/>
              </a:ext>
            </a:extLst>
          </p:cNvPr>
          <p:cNvPicPr>
            <a:picLocks noGrp="1" noChangeAspect="1"/>
          </p:cNvPicPr>
          <p:nvPr>
            <p:ph type="pic" sz="quarter" idx="75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59476" t="-22171" r="-59476" b="-28834"/>
          <a:stretch/>
        </p:blipFill>
        <p:spPr>
          <a:xfrm>
            <a:off x="950378" y="1999033"/>
            <a:ext cx="504000" cy="504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62956D-A53E-41C4-9C91-5135106734F4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Feature 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12CF7-BD21-418C-807D-9CBACF28B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31284"/>
            <a:ext cx="2385242" cy="17126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Lorem ipsum dolor sit amet, consectetuer adipiscing elit. Maecenas porttitor congue massa. </a:t>
            </a:r>
          </a:p>
        </p:txBody>
      </p:sp>
      <p:pic>
        <p:nvPicPr>
          <p:cNvPr id="24" name="Picture Placeholder 23" descr="Glass image">
            <a:extLst>
              <a:ext uri="{FF2B5EF4-FFF2-40B4-BE49-F238E27FC236}">
                <a16:creationId xmlns:a16="http://schemas.microsoft.com/office/drawing/2014/main" id="{2CBBBA6A-3F68-4A85-A537-BB655731E494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5"/>
          <a:srcRect l="214" r="214"/>
          <a:stretch>
            <a:fillRect/>
          </a:stretch>
        </p:blipFill>
        <p:spPr/>
      </p:pic>
      <p:pic>
        <p:nvPicPr>
          <p:cNvPr id="22" name="Picture Placeholder 21" descr="Pizza image">
            <a:extLst>
              <a:ext uri="{FF2B5EF4-FFF2-40B4-BE49-F238E27FC236}">
                <a16:creationId xmlns:a16="http://schemas.microsoft.com/office/drawing/2014/main" id="{FEA0670A-379A-44F4-AE1A-EE9363E7FA91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6"/>
          <a:srcRect l="10083" r="10083"/>
          <a:stretch>
            <a:fillRect/>
          </a:stretch>
        </p:blipFill>
        <p:spPr/>
      </p:pic>
      <p:pic>
        <p:nvPicPr>
          <p:cNvPr id="20" name="Picture Placeholder 19" descr="Cloche icon">
            <a:extLst>
              <a:ext uri="{FF2B5EF4-FFF2-40B4-BE49-F238E27FC236}">
                <a16:creationId xmlns:a16="http://schemas.microsoft.com/office/drawing/2014/main" id="{27C31D1B-7F26-4D47-A81C-BB6D7F4C88D0}"/>
              </a:ext>
            </a:extLst>
          </p:cNvPr>
          <p:cNvPicPr>
            <a:picLocks noGrp="1" noChangeAspect="1"/>
          </p:cNvPicPr>
          <p:nvPr>
            <p:ph type="pic" sz="quarter" idx="75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1708" t="-31638" r="-11708" b="-43992"/>
          <a:stretch/>
        </p:blipFill>
        <p:spPr>
          <a:xfrm>
            <a:off x="9170239" y="1999033"/>
            <a:ext cx="504000" cy="504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24B971-69DB-45D3-9772-37DC78D632BB}"/>
              </a:ext>
            </a:extLst>
          </p:cNvPr>
          <p:cNvSpPr>
            <a:spLocks noGrp="1"/>
          </p:cNvSpPr>
          <p:nvPr>
            <p:ph type="body" sz="half" idx="3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Feature 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67DB2B-7061-4EAA-A48A-1351D788CE8E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31284"/>
            <a:ext cx="2451052" cy="171261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Lorem ipsum dolor sit amet, consectetuer adipiscing elit. Maecenas porttitor congue massa. </a:t>
            </a:r>
          </a:p>
        </p:txBody>
      </p:sp>
      <p:pic>
        <p:nvPicPr>
          <p:cNvPr id="14" name="Picture Placeholder 13" descr="Company logo">
            <a:extLst>
              <a:ext uri="{FF2B5EF4-FFF2-40B4-BE49-F238E27FC236}">
                <a16:creationId xmlns:a16="http://schemas.microsoft.com/office/drawing/2014/main" id="{D01E9234-2F57-43AA-92F7-69146348A157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86B592-478F-4AED-AA32-BDC3DFC8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62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DB1B6-5EDE-4C61-88FD-3EC21119A6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9BD501-882A-43F3-9632-90172CA4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C0C4-7B6C-4E9A-8274-2FC40023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4E51-65D1-4F1C-B66B-51A1E5DC0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pic>
        <p:nvPicPr>
          <p:cNvPr id="7" name="Picture Placeholder 6" descr="Company logo">
            <a:extLst>
              <a:ext uri="{FF2B5EF4-FFF2-40B4-BE49-F238E27FC236}">
                <a16:creationId xmlns:a16="http://schemas.microsoft.com/office/drawing/2014/main" id="{3C008318-AEAE-4C05-A89F-775467434FA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C25A8-B8DD-4EB6-91B0-C2BB5DA7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0</a:t>
            </a:r>
            <a:fld id="{F470E458-E7C2-4395-B75D-476A174CEE45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FF02-C55C-4A6B-AF02-6DB462D7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A2D1-994D-4AB7-87F1-A6FB5D62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</a:t>
            </a:r>
            <a:br>
              <a:rPr lang="en-US" dirty="0"/>
            </a:br>
            <a:r>
              <a:rPr lang="en-US" dirty="0"/>
              <a:t>Vivamus a tellus.</a:t>
            </a:r>
          </a:p>
        </p:txBody>
      </p:sp>
      <p:pic>
        <p:nvPicPr>
          <p:cNvPr id="7" name="Picture Placeholder 6" descr="Company logo">
            <a:extLst>
              <a:ext uri="{FF2B5EF4-FFF2-40B4-BE49-F238E27FC236}">
                <a16:creationId xmlns:a16="http://schemas.microsoft.com/office/drawing/2014/main" id="{3260D0D3-DF8B-41CB-8846-9F8ABDD7AE3E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9B0A-E19C-45C1-981D-1B62B169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3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F39A-E118-43F8-815F-43859C4A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F1DCA-E4B9-4FEB-8B5A-00A83758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pic>
        <p:nvPicPr>
          <p:cNvPr id="8" name="Picture Placeholder 7" descr="Company logo">
            <a:extLst>
              <a:ext uri="{FF2B5EF4-FFF2-40B4-BE49-F238E27FC236}">
                <a16:creationId xmlns:a16="http://schemas.microsoft.com/office/drawing/2014/main" id="{70AD00E5-DB51-48B6-BBD8-998B937D358B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EC3D2-2C7A-4B7D-AE77-495AD272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3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81B0-2191-45BC-9905-2E1C78EB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F3B8616-1339-49B7-9484-5BA1C898AEAA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21" name="Picture Placeholder 20" descr="Glass icon">
            <a:extLst>
              <a:ext uri="{FF2B5EF4-FFF2-40B4-BE49-F238E27FC236}">
                <a16:creationId xmlns:a16="http://schemas.microsoft.com/office/drawing/2014/main" id="{5210F475-2002-4AE9-A0FF-DCBCA11294C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56449" t="-20014" r="-56449" b="-26812"/>
          <a:stretch/>
        </p:blipFill>
        <p:spPr>
          <a:xfrm>
            <a:off x="1009659" y="2761871"/>
            <a:ext cx="504000" cy="504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8C2489-4C28-4A80-9F6E-875452B0C83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Section 1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C39B62-BE54-415D-91D1-F2917B1B10B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</a:p>
        </p:txBody>
      </p:sp>
      <p:pic>
        <p:nvPicPr>
          <p:cNvPr id="25" name="Picture Placeholder 24" descr="Cloche icon">
            <a:extLst>
              <a:ext uri="{FF2B5EF4-FFF2-40B4-BE49-F238E27FC236}">
                <a16:creationId xmlns:a16="http://schemas.microsoft.com/office/drawing/2014/main" id="{A1652785-1C4D-4FB1-B5F5-620BA44061A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9608" t="-22708" r="-9608" b="-46945"/>
          <a:stretch/>
        </p:blipFill>
        <p:spPr>
          <a:xfrm>
            <a:off x="6522420" y="2754732"/>
            <a:ext cx="504000" cy="504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6642833-0C4D-49DE-99DB-E59E9EE7BE4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Section 2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99C6DE-C119-420D-988D-0EA1E658703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</a:p>
        </p:txBody>
      </p:sp>
      <p:pic>
        <p:nvPicPr>
          <p:cNvPr id="23" name="Picture Placeholder 22" descr="Knife and fork icon">
            <a:extLst>
              <a:ext uri="{FF2B5EF4-FFF2-40B4-BE49-F238E27FC236}">
                <a16:creationId xmlns:a16="http://schemas.microsoft.com/office/drawing/2014/main" id="{ED69C2CE-13BC-4657-9342-BFDC8F715C54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35875" t="-13714" r="-35875" b="-13714"/>
          <a:stretch/>
        </p:blipFill>
        <p:spPr>
          <a:xfrm>
            <a:off x="1009659" y="4259510"/>
            <a:ext cx="504000" cy="5040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6C93ED-5B50-4336-9413-22836A56194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Section 3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E286E8-3B5C-407E-B8B8-7B5B8E30046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</a:p>
        </p:txBody>
      </p:sp>
      <p:pic>
        <p:nvPicPr>
          <p:cNvPr id="27" name="Picture Placeholder 26" descr="Chef hat icon">
            <a:extLst>
              <a:ext uri="{FF2B5EF4-FFF2-40B4-BE49-F238E27FC236}">
                <a16:creationId xmlns:a16="http://schemas.microsoft.com/office/drawing/2014/main" id="{62D1674E-42EF-4E5E-9D93-A14E50217E94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26034" t="-23413" r="-26034" b="-23413"/>
          <a:stretch/>
        </p:blipFill>
        <p:spPr>
          <a:xfrm>
            <a:off x="6522420" y="4245725"/>
            <a:ext cx="504000" cy="504000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1A4B33-5F58-4E10-89D9-517850C8BD8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Section 4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FB2275-61A3-4A9B-B84E-FFDA44EEAA0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</a:p>
        </p:txBody>
      </p:sp>
      <p:pic>
        <p:nvPicPr>
          <p:cNvPr id="19" name="Picture Placeholder 18" descr="Company logo">
            <a:extLst>
              <a:ext uri="{FF2B5EF4-FFF2-40B4-BE49-F238E27FC236}">
                <a16:creationId xmlns:a16="http://schemas.microsoft.com/office/drawing/2014/main" id="{827A29AB-051C-4DA0-BDDD-D5E521CF8307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128D86-6A24-4EED-BF70-9F13E0CE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1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F56EA8-E044-4CC4-B513-B26BD950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PRODUCT</a:t>
            </a:r>
          </a:p>
        </p:txBody>
      </p:sp>
      <p:pic>
        <p:nvPicPr>
          <p:cNvPr id="15" name="Picture Placeholder 14" descr="Glass icon">
            <a:extLst>
              <a:ext uri="{FF2B5EF4-FFF2-40B4-BE49-F238E27FC236}">
                <a16:creationId xmlns:a16="http://schemas.microsoft.com/office/drawing/2014/main" id="{FBFC9385-E01D-4FC5-BA27-8132925624A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46133" t="-12176" r="-46839" b="-20907"/>
          <a:stretch/>
        </p:blipFill>
        <p:spPr>
          <a:xfrm>
            <a:off x="1014254" y="2337296"/>
            <a:ext cx="504000" cy="504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2ED8EC-71D2-4543-A0F0-EE3BBF92F0D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0FD3EC-7066-4EE1-99E8-3410E569CC8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ultricies.</a:t>
            </a:r>
          </a:p>
        </p:txBody>
      </p:sp>
      <p:pic>
        <p:nvPicPr>
          <p:cNvPr id="13" name="Picture Placeholder 12" descr="Course diches image">
            <a:extLst>
              <a:ext uri="{FF2B5EF4-FFF2-40B4-BE49-F238E27FC236}">
                <a16:creationId xmlns:a16="http://schemas.microsoft.com/office/drawing/2014/main" id="{DAAFC736-F4BC-4BA3-8457-3BC8C25F45CE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5"/>
          <a:srcRect l="864" r="864"/>
          <a:stretch>
            <a:fillRect/>
          </a:stretch>
        </p:blipFill>
        <p:spPr/>
      </p:pic>
      <p:pic>
        <p:nvPicPr>
          <p:cNvPr id="17" name="Picture Placeholder 16" descr="Cloche icon">
            <a:extLst>
              <a:ext uri="{FF2B5EF4-FFF2-40B4-BE49-F238E27FC236}">
                <a16:creationId xmlns:a16="http://schemas.microsoft.com/office/drawing/2014/main" id="{9211FF59-1254-48F6-9792-1AE0523EB93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1450" t="-26725" r="-11450" b="-48167"/>
          <a:stretch/>
        </p:blipFill>
        <p:spPr>
          <a:xfrm>
            <a:off x="9251413" y="2332432"/>
            <a:ext cx="504000" cy="504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90247B-1801-406D-84B0-13D91AA0A0D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49704E-C70E-4F97-B41A-FDBD01602DB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ultricies.</a:t>
            </a:r>
          </a:p>
        </p:txBody>
      </p:sp>
      <p:pic>
        <p:nvPicPr>
          <p:cNvPr id="19" name="Picture Placeholder 18" descr="Company logo">
            <a:extLst>
              <a:ext uri="{FF2B5EF4-FFF2-40B4-BE49-F238E27FC236}">
                <a16:creationId xmlns:a16="http://schemas.microsoft.com/office/drawing/2014/main" id="{EEF55D1B-0E92-48A6-A05A-27E641564874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B4CA8-B002-4DDD-8BB6-E512F24E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2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353B-B4F8-4BE2-AAFA-68505EF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27CE7C-5BD9-4B85-86E7-5792386CDCD5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Your Subtitle Here</a:t>
            </a:r>
          </a:p>
        </p:txBody>
      </p:sp>
      <p:pic>
        <p:nvPicPr>
          <p:cNvPr id="7" name="Picture Placeholder 6" descr="Company logo">
            <a:extLst>
              <a:ext uri="{FF2B5EF4-FFF2-40B4-BE49-F238E27FC236}">
                <a16:creationId xmlns:a16="http://schemas.microsoft.com/office/drawing/2014/main" id="{F8DFF120-F35A-496B-A2D3-B4DE5A720A1E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D73B8-0159-4360-B763-76EC2266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3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19DB-AF7B-4BB7-A1D5-A8394B98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99BDFE3-FEDF-425B-A668-58B7892B366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Your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214D98-2AC9-41D0-953E-F5C86A1A899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Section 1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A893-1A8D-418C-B882-5F99B0D8BF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DAF1EC-5B0D-46F1-B728-F7FE18025A4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Section 2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48E49-5C0B-4587-A31A-E5966059EF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29D79A4-609D-40CB-A31C-39255E02AA3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Section 3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7D0CB-EC61-4009-B8D3-FBF56511BC95}"/>
              </a:ext>
            </a:extLst>
          </p:cNvPr>
          <p:cNvSpPr>
            <a:spLocks noGrp="1"/>
          </p:cNvSpPr>
          <p:nvPr>
            <p:ph sz="half" idx="5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pic>
        <p:nvPicPr>
          <p:cNvPr id="13" name="Picture Placeholder 12" descr="Company logo">
            <a:extLst>
              <a:ext uri="{FF2B5EF4-FFF2-40B4-BE49-F238E27FC236}">
                <a16:creationId xmlns:a16="http://schemas.microsoft.com/office/drawing/2014/main" id="{49118EF5-0762-4DED-9E40-F7533D239395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F1EAD-1A34-4983-B8A6-3BD0E7A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1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6_Restaurant pitch deck_AAS_v5" id="{8177B436-B2DB-4F15-B992-5A4452FF1273}" vid="{ACBB9CD5-D3C7-4B74-9E01-7D9949625F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D81ADB-A44A-4FB2-B0CC-58F0879A853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0FF4BD-2C4F-4AE3-AE8E-A711B32C76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2B8795-896F-4831-ACEF-3917CDD276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Restaurant pitch deck</Template>
  <TotalTime>0</TotalTime>
  <Words>1671</Words>
  <Application>Microsoft Office PowerPoint</Application>
  <PresentationFormat>Widescreen</PresentationFormat>
  <Paragraphs>322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Adobe Garamond Pro</vt:lpstr>
      <vt:lpstr>Arial</vt:lpstr>
      <vt:lpstr>Calibri</vt:lpstr>
      <vt:lpstr>Segoe UI</vt:lpstr>
      <vt:lpstr>Office Theme</vt:lpstr>
      <vt:lpstr>PITCH DECK TITLE</vt:lpstr>
      <vt:lpstr>PITCH DECK COVER</vt:lpstr>
      <vt:lpstr>ABOUT US</vt:lpstr>
      <vt:lpstr>PROBLEM</vt:lpstr>
      <vt:lpstr>SOLUTION</vt:lpstr>
      <vt:lpstr>PRODUCT</vt:lpstr>
      <vt:lpstr>YOUR PRODUCT</vt:lpstr>
      <vt:lpstr>DIVIDER</vt:lpstr>
      <vt:lpstr>BUSINESS MODEL</vt:lpstr>
      <vt:lpstr>MARKET OPPORTUNITY</vt:lpstr>
      <vt:lpstr>YOUR MARKET OPPORTUNITY</vt:lpstr>
      <vt:lpstr>COMPETITION</vt:lpstr>
      <vt:lpstr>COMPETITION SLIDE</vt:lpstr>
      <vt:lpstr>GROWTH STRATEGY</vt:lpstr>
      <vt:lpstr>TRACTION</vt:lpstr>
      <vt:lpstr>TIMELINE</vt:lpstr>
      <vt:lpstr>FINANCIALS</vt:lpstr>
      <vt:lpstr>TEAM</vt:lpstr>
      <vt:lpstr>TEAM SLIDE</vt:lpstr>
      <vt:lpstr>FUNDING</vt:lpstr>
      <vt:lpstr>SUMMARY</vt:lpstr>
      <vt:lpstr>THANK YOU!</vt:lpstr>
      <vt:lpstr>APPENDIX</vt:lpstr>
      <vt:lpstr>TESTIMONIALS</vt:lpstr>
      <vt:lpstr>CASE STUDY</vt:lpstr>
      <vt:lpstr>MOBILE VERSION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 TITLE</dc:title>
  <dc:creator>Mohamed</dc:creator>
  <cp:lastModifiedBy>Mohamed</cp:lastModifiedBy>
  <cp:revision>1</cp:revision>
  <dcterms:created xsi:type="dcterms:W3CDTF">2021-03-05T19:40:13Z</dcterms:created>
  <dcterms:modified xsi:type="dcterms:W3CDTF">2021-03-05T19:40:22Z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