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2021-03-05</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6.xml"/><Relationship Id="rId5" Type="http://schemas.openxmlformats.org/officeDocument/2006/relationships/image" Target="../media/image28.jpe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en-US" smtClean="0"/>
              <a:t>20</a:t>
            </a:fld>
            <a:endParaRPr lang="en-US"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25</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26</a:t>
            </a:fld>
            <a:endParaRPr lang="en-US"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2244</Words>
  <Application>Microsoft Office PowerPoint</Application>
  <PresentationFormat>Widescreen</PresentationFormat>
  <Paragraphs>355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Gill Sans MT</vt:lpstr>
      <vt:lpstr>Segoe UI</vt:lpstr>
      <vt:lpstr>Segoe UI Light</vt:lpstr>
      <vt:lpstr>Office Theme</vt:lpstr>
      <vt:lpstr>PITCH DECK TITLE</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TITLE</dc:title>
  <dc:creator>Mohamed</dc:creator>
  <cp:lastModifiedBy>Mohamed</cp:lastModifiedBy>
  <cp:revision>1</cp:revision>
  <dcterms:created xsi:type="dcterms:W3CDTF">2021-03-05T19:46:01Z</dcterms:created>
  <dcterms:modified xsi:type="dcterms:W3CDTF">2021-03-05T19:46:11Z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