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6" r:id="rId2"/>
    <p:sldId id="28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79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25-4870-AEB8-0A39E2D057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125-4870-AEB8-0A39E2D0577A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25-4870-AEB8-0A39E2D0577A}"/>
              </c:ext>
            </c:extLst>
          </c:dP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125-4870-AEB8-0A39E2D05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6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467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8512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17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413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97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367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276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39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490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568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29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621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26138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745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14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274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0534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80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4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908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189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00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Profile Photo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noProof="0" dirty="0"/>
              <a:t>Profile Photo</a:t>
            </a:r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DF6F8F-C843-46C9-BCAE-3A814A33C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 cover 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8196B-825A-4D0A-BFD3-FE474A8D0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US" noProof="0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F4172-29E1-4D30-904A-8BD5113C18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Icon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 style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 hasCustomPrompt="1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noProof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90B2D3-A5A2-4560-AC65-2077AE62E3C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0349" y="162707"/>
            <a:ext cx="1308679" cy="50492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84" r:id="rId5"/>
    <p:sldLayoutId id="2147483685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3" r:id="rId14"/>
    <p:sldLayoutId id="2147483675" r:id="rId15"/>
    <p:sldLayoutId id="2147483679" r:id="rId16"/>
    <p:sldLayoutId id="2147483680" r:id="rId17"/>
    <p:sldLayoutId id="2147483682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5.svg"/><Relationship Id="rId11" Type="http://schemas.openxmlformats.org/officeDocument/2006/relationships/chart" Target="../charts/chart2.xml"/><Relationship Id="rId5" Type="http://schemas.openxmlformats.org/officeDocument/2006/relationships/image" Target="../media/image44.png"/><Relationship Id="rId10" Type="http://schemas.openxmlformats.org/officeDocument/2006/relationships/image" Target="../media/image22.svg"/><Relationship Id="rId4" Type="http://schemas.openxmlformats.org/officeDocument/2006/relationships/image" Target="../media/image24.sv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3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microsoft.com/office/2007/relationships/hdphoto" Target="../media/hdphoto2.wdp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jpe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jpe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6.svg"/><Relationship Id="rId5" Type="http://schemas.openxmlformats.org/officeDocument/2006/relationships/image" Target="../media/image22.sv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igital signboard at night">
            <a:extLst>
              <a:ext uri="{FF2B5EF4-FFF2-40B4-BE49-F238E27FC236}">
                <a16:creationId xmlns:a16="http://schemas.microsoft.com/office/drawing/2014/main" id="{158A29DA-889A-405F-9EBC-17F0179D75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B8B412-7962-44AD-8293-75C5384B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ED47D5-16A1-40D1-96F9-393B255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</a:t>
            </a:r>
            <a:br>
              <a:rPr lang="en-US" noProof="1"/>
            </a:br>
            <a:r>
              <a:rPr lang="en-US" noProof="1"/>
              <a:t>CONSECTETUR ADIPISCING ELIT.</a:t>
            </a:r>
          </a:p>
        </p:txBody>
      </p:sp>
      <p:pic>
        <p:nvPicPr>
          <p:cNvPr id="9" name="Picture 8" descr="Contoso Logo">
            <a:extLst>
              <a:ext uri="{FF2B5EF4-FFF2-40B4-BE49-F238E27FC236}">
                <a16:creationId xmlns:a16="http://schemas.microsoft.com/office/drawing/2014/main" id="{544A484C-B625-4479-A067-EDDF8DE0EBD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589" y="580702"/>
            <a:ext cx="1346855" cy="5196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85A67E-A75A-47A0-A846-3772FAE1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8E4B4-24A5-4096-A3D1-F762B1F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B86F4D-9AF7-49E0-AEDA-AB23809D657B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8D72F0-ECB8-4873-A8F4-C15E2290E288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F208F-FFDF-40EC-81E0-20313AC11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9BE1D-6457-4E8F-B887-C13222320C54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FAD40-E4F7-473C-B6BB-05C6E57D7349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BD2E0D-D8D7-4940-9A82-1ACDAD32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658F5F-1D95-45C0-BA5E-84A608B4A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02D4E5-96A4-43A6-915C-A5DC22FEA1F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</p:txBody>
      </p:sp>
      <p:pic>
        <p:nvPicPr>
          <p:cNvPr id="70" name="Picture Placeholder 24" descr="Bullseye">
            <a:extLst>
              <a:ext uri="{FF2B5EF4-FFF2-40B4-BE49-F238E27FC236}">
                <a16:creationId xmlns:a16="http://schemas.microsoft.com/office/drawing/2014/main" id="{120A52C2-7C0E-004B-8329-E4E37C6AE1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791" b="5791"/>
          <a:stretch>
            <a:fillRect/>
          </a:stretch>
        </p:blipFill>
        <p:spPr>
          <a:xfrm>
            <a:off x="710907" y="2259202"/>
            <a:ext cx="576765" cy="50996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E44A62-8E09-4084-9A7E-FFC8FD968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</a:t>
            </a:r>
          </a:p>
          <a:p>
            <a:endParaRPr lang="en-US" dirty="0"/>
          </a:p>
        </p:txBody>
      </p:sp>
      <p:pic>
        <p:nvPicPr>
          <p:cNvPr id="71" name="Picture Placeholder 26" descr="Lecturer">
            <a:extLst>
              <a:ext uri="{FF2B5EF4-FFF2-40B4-BE49-F238E27FC236}">
                <a16:creationId xmlns:a16="http://schemas.microsoft.com/office/drawing/2014/main" id="{183C32CC-2A28-074C-AEE5-C5B38EA348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-13136" b="-12288"/>
          <a:stretch/>
        </p:blipFill>
        <p:spPr>
          <a:xfrm>
            <a:off x="6005054" y="2152485"/>
            <a:ext cx="576765" cy="72339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C3A6E4-FBBE-4F2E-8B22-4CACF85BE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71564-A5F6-4B9F-B28F-E281F154CB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ut congue quis tortor eget sodales. Nulla a erat eget nunc hendrerit ultrices eu nec nulla. </a:t>
            </a:r>
          </a:p>
          <a:p>
            <a:r>
              <a:rPr lang="en-US" noProof="1"/>
              <a:t>Donec viverra leo aliquet, auctor quam id, convallis orci.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89F-B673-46A9-9582-849B9C73C0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6F3DC0-5F30-4986-B8AE-2B5D7CE3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2307031"/>
            <a:ext cx="5400000" cy="360000"/>
          </a:xfrm>
        </p:spPr>
        <p:txBody>
          <a:bodyPr/>
          <a:lstStyle/>
          <a:p>
            <a:r>
              <a:rPr lang="en-US" dirty="0"/>
              <a:t>Contoso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64BC-35A3-4E70-94B0-3FF95E13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2739031"/>
            <a:ext cx="5400000" cy="1959432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nulla a erat eget nunc hendrerit ultrices eu nec nulla. Donec viverra leo aliquet, auctor quam id, convallis orci. </a:t>
            </a:r>
          </a:p>
          <a:p>
            <a:pPr lvl="1"/>
            <a:r>
              <a:rPr lang="en-US" noProof="1"/>
              <a:t>Sed in molestie est. Cras ornare turpis at ligula posuere, sit amet accumsan neque lobortis.</a:t>
            </a:r>
          </a:p>
          <a:p>
            <a:pPr lvl="1"/>
            <a:r>
              <a:rPr lang="en-US" noProof="1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6B281-9CD0-4712-BC2A-46D16F97EB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2307556"/>
            <a:ext cx="5400000" cy="358775"/>
          </a:xfrm>
        </p:spPr>
        <p:txBody>
          <a:bodyPr/>
          <a:lstStyle/>
          <a:p>
            <a:r>
              <a:rPr lang="en-US" dirty="0"/>
              <a:t>Competitor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DB88-69E3-46D5-A161-0AAEFD20F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2739356"/>
            <a:ext cx="5400000" cy="1958975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venenatis quam tortor, id viverra nunc rutrum a. </a:t>
            </a:r>
          </a:p>
          <a:p>
            <a:pPr lvl="1"/>
            <a:r>
              <a:rPr lang="en-US" noProof="1"/>
              <a:t>Maecenas malesuada ultricies sapien sit amet pharetra. </a:t>
            </a:r>
          </a:p>
          <a:p>
            <a:pPr lvl="1"/>
            <a:r>
              <a:rPr lang="en-US" noProof="1"/>
              <a:t>Nunc tempus, risus sodales sodales hendrerit, arcu dolor commodo libero, a sollicitudin quam nulla quis lectus. In at porta mauris.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87FCC-C985-4E22-87B0-249CE8F023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4D0530-8F08-463A-A616-6F8674223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pic>
        <p:nvPicPr>
          <p:cNvPr id="20" name="Picture 19" descr="Contoso Logo">
            <a:extLst>
              <a:ext uri="{FF2B5EF4-FFF2-40B4-BE49-F238E27FC236}">
                <a16:creationId xmlns:a16="http://schemas.microsoft.com/office/drawing/2014/main" id="{B85BD58D-4C8E-4FE7-817D-DA724AEA627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021" y="1880388"/>
            <a:ext cx="1308679" cy="5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1AB1-BCAC-49C5-AF28-BBDC68699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Phase 1</a:t>
            </a:r>
            <a:br>
              <a:rPr lang="en-US" dirty="0"/>
            </a:br>
            <a:r>
              <a:rPr lang="en-US" sz="1800" b="0" dirty="0"/>
              <a:t>Month, Year</a:t>
            </a:r>
            <a:endParaRPr lang="en-US" b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Phase 2</a:t>
            </a:r>
            <a:br>
              <a:rPr lang="en-US" dirty="0"/>
            </a:br>
            <a:r>
              <a:rPr lang="en-US" sz="1800" b="0" dirty="0"/>
              <a:t>Month, Year</a:t>
            </a:r>
            <a:endParaRPr lang="en-US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Phase 3</a:t>
            </a:r>
            <a:br>
              <a:rPr lang="en-US" dirty="0"/>
            </a:br>
            <a:r>
              <a:rPr lang="en-US" sz="1800" b="0" dirty="0"/>
              <a:t>Month, Year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Etiam aliquet eu mi quis lacinia. Ut fermentum a magna ut eleifend. Integer convallis suscipit ante eu varius. 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7C47303-001A-4D28-8CD8-585DDF0F8D7B}"/>
              </a:ext>
            </a:extLst>
          </p:cNvPr>
          <p:cNvSpPr txBox="1">
            <a:spLocks/>
          </p:cNvSpPr>
          <p:nvPr/>
        </p:nvSpPr>
        <p:spPr>
          <a:xfrm>
            <a:off x="601682" y="1008000"/>
            <a:ext cx="9974243" cy="252000"/>
          </a:xfrm>
          <a:prstGeom prst="rect">
            <a:avLst/>
          </a:prstGeom>
        </p:spPr>
        <p:txBody>
          <a:bodyPr lIns="0" tIns="0" rIns="0" bIns="0"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A16F58-BB49-40F1-AE0B-C3A394D46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114737"/>
              </p:ext>
            </p:extLst>
          </p:nvPr>
        </p:nvGraphicFramePr>
        <p:xfrm>
          <a:off x="601200" y="1818756"/>
          <a:ext cx="5876725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75345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bg1"/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bg1"/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6" name="Chart 5" title="Gross Revenue Placeholder Chart">
            <a:extLst>
              <a:ext uri="{FF2B5EF4-FFF2-40B4-BE49-F238E27FC236}">
                <a16:creationId xmlns:a16="http://schemas.microsoft.com/office/drawing/2014/main" id="{5576D10F-DB85-4684-A4D7-BE94D3ABC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386453"/>
              </p:ext>
            </p:extLst>
          </p:nvPr>
        </p:nvGraphicFramePr>
        <p:xfrm>
          <a:off x="7080249" y="1728001"/>
          <a:ext cx="40751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8CB4D-96D6-4F68-AF6E-85DC36812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9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2309-8DCF-411D-966B-C430D14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A1BA-EC91-4633-B5BD-112C7C37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FA7A9A8B-6D8E-42E6-B030-A2DA0A5B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40003" y="2968364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95BF0B49-1279-413F-A38B-214D38C4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491555" y="4458018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11428CA7-EA35-4774-B45E-74FDBBEC8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478436" y="2968364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B9A5B1C3-7B8C-48F8-8CC2-7A657167B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024689" y="4458019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35AE8A83-3056-47C7-A825-18681A2BB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068899" y="4458020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066E6187-C0CE-477B-BDCE-FF7E75C17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051734" y="2968365"/>
            <a:ext cx="683275" cy="252000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5BD8-098C-49CB-83F5-66A9857795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0153D4-6BE1-4775-8DB0-AF6F6B6305E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2477C-106F-4ACF-9F87-CCEB47554D7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DD0026-6F51-4C7F-A56C-F65493E9FEA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9CDDE1-0ECF-443E-A45E-D79B9EDB4FA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C7F497-AF01-4BD2-9DA6-8E87BE2CE4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1AF48A-4DD0-4ACA-BADE-96E2296C2A8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9541D6D-5806-4579-B106-3AC7E947B81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E5250A-E0C5-450F-B324-8B214D45C0C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F24C43-5229-4A8D-8830-3519775B484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17CC3B-3BE8-4544-BD85-3D7E95006A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49F2E1-6906-48B5-9833-C154025B4C1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B64AE2D-234B-40D4-914E-50FF870E62B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BEB8C77-452E-457C-ABF0-8D888DA65F2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844EAEC-ACDF-4D36-8545-B2E0D64931B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1378CA-A7A3-4FDB-9FB3-52E088925FB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215858D-C865-44F3-942E-150A9567432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4C23D78-11EE-4923-A0DE-F6835790A15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53DB2CA-F228-4CCA-8787-80CD1EABCF1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ACD272-4496-43F6-B9E4-DFFBACDDC3C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7CC1FC-4CFD-44F0-B8A0-3FBBA8549F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E41E4DD-E5EB-4682-9AA3-BA23502357C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49C0CB4-E352-430E-A9B3-2AC715BAA58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F3FC6DB-D8A8-4081-9B5F-E9289FF1DB1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B01CDF5-5785-42A7-8FCF-499C2D0216D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27429" y="2190750"/>
            <a:ext cx="1793875" cy="561975"/>
          </a:xfrm>
          <a:ln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/>
          <a:lstStyle/>
          <a:p>
            <a:r>
              <a:rPr lang="en-US" dirty="0"/>
              <a:t>Trials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B6AD7A-70B7-44AF-A561-DFBE576D836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79158" y="2505005"/>
            <a:ext cx="1690417" cy="224670"/>
          </a:xfrm>
        </p:spPr>
        <p:txBody>
          <a:bodyPr/>
          <a:lstStyle/>
          <a:p>
            <a:r>
              <a:rPr lang="en-US" dirty="0"/>
              <a:t>Month, 20YY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D2383-EFA4-46C9-8926-B33450EBF2AD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FC515413-F507-4A34-82ED-04E98A4CDD31}"/>
              </a:ext>
            </a:extLst>
          </p:cNvPr>
          <p:cNvSpPr txBox="1">
            <a:spLocks/>
          </p:cNvSpPr>
          <p:nvPr/>
        </p:nvSpPr>
        <p:spPr>
          <a:xfrm>
            <a:off x="1936255" y="4925656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Legislation</a:t>
            </a:r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D45EC93F-78C4-4289-8D2C-529081D4E330}"/>
              </a:ext>
            </a:extLst>
          </p:cNvPr>
          <p:cNvSpPr txBox="1">
            <a:spLocks/>
          </p:cNvSpPr>
          <p:nvPr/>
        </p:nvSpPr>
        <p:spPr>
          <a:xfrm>
            <a:off x="1987984" y="5239911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3B8215E4-CBB2-4AF4-8D62-074910551A83}"/>
              </a:ext>
            </a:extLst>
          </p:cNvPr>
          <p:cNvSpPr txBox="1">
            <a:spLocks/>
          </p:cNvSpPr>
          <p:nvPr/>
        </p:nvSpPr>
        <p:spPr>
          <a:xfrm>
            <a:off x="4923136" y="2190751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Marketing</a:t>
            </a:r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9E7006F3-EE4E-489F-B064-7A486ADA740E}"/>
              </a:ext>
            </a:extLst>
          </p:cNvPr>
          <p:cNvSpPr txBox="1">
            <a:spLocks/>
          </p:cNvSpPr>
          <p:nvPr/>
        </p:nvSpPr>
        <p:spPr>
          <a:xfrm>
            <a:off x="4974865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541D2AF2-0475-41D2-B2F3-BD6A7CB6DDEA}"/>
              </a:ext>
            </a:extLst>
          </p:cNvPr>
          <p:cNvSpPr txBox="1">
            <a:spLocks/>
          </p:cNvSpPr>
          <p:nvPr/>
        </p:nvSpPr>
        <p:spPr>
          <a:xfrm>
            <a:off x="6469389" y="4925657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Investment</a:t>
            </a:r>
          </a:p>
        </p:txBody>
      </p:sp>
      <p:sp>
        <p:nvSpPr>
          <p:cNvPr id="42" name="Text Placeholder 29">
            <a:extLst>
              <a:ext uri="{FF2B5EF4-FFF2-40B4-BE49-F238E27FC236}">
                <a16:creationId xmlns:a16="http://schemas.microsoft.com/office/drawing/2014/main" id="{C99AE0E9-ABEE-4A45-85D0-7ED61137310B}"/>
              </a:ext>
            </a:extLst>
          </p:cNvPr>
          <p:cNvSpPr txBox="1">
            <a:spLocks/>
          </p:cNvSpPr>
          <p:nvPr/>
        </p:nvSpPr>
        <p:spPr>
          <a:xfrm>
            <a:off x="6521118" y="5239912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0DD5FF2-6AB8-4480-BD08-3AE02A14A2A4}"/>
              </a:ext>
            </a:extLst>
          </p:cNvPr>
          <p:cNvSpPr txBox="1">
            <a:spLocks/>
          </p:cNvSpPr>
          <p:nvPr/>
        </p:nvSpPr>
        <p:spPr>
          <a:xfrm>
            <a:off x="8513599" y="4925658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Procurement</a:t>
            </a:r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F534225C-44A4-4396-8349-B29318EB2FCD}"/>
              </a:ext>
            </a:extLst>
          </p:cNvPr>
          <p:cNvSpPr txBox="1">
            <a:spLocks/>
          </p:cNvSpPr>
          <p:nvPr/>
        </p:nvSpPr>
        <p:spPr>
          <a:xfrm>
            <a:off x="8565328" y="523991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5DDAA146-7B54-4D5A-9D07-B5407105AE6E}"/>
              </a:ext>
            </a:extLst>
          </p:cNvPr>
          <p:cNvSpPr txBox="1">
            <a:spLocks/>
          </p:cNvSpPr>
          <p:nvPr/>
        </p:nvSpPr>
        <p:spPr>
          <a:xfrm>
            <a:off x="9796925" y="2190751"/>
            <a:ext cx="1793875" cy="5619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  <a:alpha val="52000"/>
              </a:schemeClr>
            </a:solidFill>
          </a:ln>
        </p:spPr>
        <p:txBody>
          <a:bodyPr vert="horz" lIns="0" tIns="36000" rIns="0" bIns="0" rtlCol="0" anchor="t">
            <a:noAutofit/>
          </a:bodyPr>
          <a:lstStyle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542925" indent="-2762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8096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0763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1343025" indent="-2667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Launch</a:t>
            </a:r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259EAFB-C623-4255-9B5C-A06E8132A64F}"/>
              </a:ext>
            </a:extLst>
          </p:cNvPr>
          <p:cNvSpPr txBox="1">
            <a:spLocks/>
          </p:cNvSpPr>
          <p:nvPr/>
        </p:nvSpPr>
        <p:spPr>
          <a:xfrm>
            <a:off x="9848654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</p:spTree>
    <p:extLst>
      <p:ext uri="{BB962C8B-B14F-4D97-AF65-F5344CB8AC3E}">
        <p14:creationId xmlns:p14="http://schemas.microsoft.com/office/powerpoint/2010/main" val="3203140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99C2-32BF-423F-9FCB-C7261C5F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35A28A-9193-410A-BA00-32118BDB1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37474"/>
              </p:ext>
            </p:extLst>
          </p:nvPr>
        </p:nvGraphicFramePr>
        <p:xfrm>
          <a:off x="601681" y="991330"/>
          <a:ext cx="10894993" cy="53316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78998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72847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72847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55542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703635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33464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5 062,500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38 400,000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151 200,000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1 687,500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9 600,000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21 600,000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54622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10 800,000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4 320,000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52 800,000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187 920,000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435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tx1"/>
                      </a:fgClr>
                      <a:bgClr>
                        <a:schemeClr val="tx1">
                          <a:lumMod val="85000"/>
                          <a:lumOff val="1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tx1"/>
                      </a:fgClr>
                      <a:bgClr>
                        <a:schemeClr val="tx1">
                          <a:lumMod val="85000"/>
                          <a:lumOff val="1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28 080,000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AD47B4-646E-4259-AFAE-31554F3632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18" name="Picture Placeholder 17" descr="Profile Photo">
            <a:extLst>
              <a:ext uri="{FF2B5EF4-FFF2-40B4-BE49-F238E27FC236}">
                <a16:creationId xmlns:a16="http://schemas.microsoft.com/office/drawing/2014/main" id="{2366F33C-BFA3-42B7-8B5D-E4922B5C53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Mirjam Nils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eu.</a:t>
            </a:r>
          </a:p>
          <a:p>
            <a:endParaRPr lang="en-US" dirty="0"/>
          </a:p>
        </p:txBody>
      </p:sp>
      <p:pic>
        <p:nvPicPr>
          <p:cNvPr id="20" name="Picture Placeholder 19" descr="Profile Photo">
            <a:extLst>
              <a:ext uri="{FF2B5EF4-FFF2-40B4-BE49-F238E27FC236}">
                <a16:creationId xmlns:a16="http://schemas.microsoft.com/office/drawing/2014/main" id="{A5F71D52-F0EB-46D7-AB91-DC83E3625F08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3749A7-1EE7-44BF-8B36-93BE1DBD37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eu.</a:t>
            </a:r>
          </a:p>
          <a:p>
            <a:endParaRPr lang="en-US" dirty="0"/>
          </a:p>
        </p:txBody>
      </p:sp>
      <p:pic>
        <p:nvPicPr>
          <p:cNvPr id="22" name="Picture Placeholder 21" descr="Profile Photo">
            <a:extLst>
              <a:ext uri="{FF2B5EF4-FFF2-40B4-BE49-F238E27FC236}">
                <a16:creationId xmlns:a16="http://schemas.microsoft.com/office/drawing/2014/main" id="{C0D750E9-1807-4D2C-81D0-2B1FE4D59186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39606-8F84-4F70-BA82-12129AE63E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BE34B7-672D-4390-B2F7-050BA6A3BA8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 Integer convallis suscipit ante eu.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BA899A-53BF-4DD7-9AB9-0BDD4D94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64903" y="2710214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</a:p>
        </p:txBody>
      </p:sp>
      <p:pic>
        <p:nvPicPr>
          <p:cNvPr id="24" name="Picture Placeholder 23" descr="Profile Photo">
            <a:extLst>
              <a:ext uri="{FF2B5EF4-FFF2-40B4-BE49-F238E27FC236}">
                <a16:creationId xmlns:a16="http://schemas.microsoft.com/office/drawing/2014/main" id="{FC371A7F-EE65-4195-86A1-8ECED0B4207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BFA3CF-DB91-465B-9E17-6332187729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26" name="Picture Placeholder 25" descr="Profile Photo">
            <a:extLst>
              <a:ext uri="{FF2B5EF4-FFF2-40B4-BE49-F238E27FC236}">
                <a16:creationId xmlns:a16="http://schemas.microsoft.com/office/drawing/2014/main" id="{A83B3A1A-1842-4B27-A578-D179E6A77E1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" r="65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184F99-4DD3-4944-ABFC-1BAC53C2B4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pic>
        <p:nvPicPr>
          <p:cNvPr id="28" name="Picture Placeholder 27" descr="Profile Photo">
            <a:extLst>
              <a:ext uri="{FF2B5EF4-FFF2-40B4-BE49-F238E27FC236}">
                <a16:creationId xmlns:a16="http://schemas.microsoft.com/office/drawing/2014/main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Alexander Martensson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60DE56-ADD5-4F3F-BFE6-076D46045B3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30" name="Picture Placeholder 29" descr="Profile Photo">
            <a:extLst>
              <a:ext uri="{FF2B5EF4-FFF2-40B4-BE49-F238E27FC236}">
                <a16:creationId xmlns:a16="http://schemas.microsoft.com/office/drawing/2014/main" id="{3FA97161-1437-4446-8F3D-9F9A8F4AA454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93D0B3-1EBC-4A31-B6D5-EB3DA64B9F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Head of Operations</a:t>
            </a:r>
          </a:p>
        </p:txBody>
      </p:sp>
      <p:pic>
        <p:nvPicPr>
          <p:cNvPr id="32" name="Picture Placeholder 31" descr="Profile Photo">
            <a:extLst>
              <a:ext uri="{FF2B5EF4-FFF2-40B4-BE49-F238E27FC236}">
                <a16:creationId xmlns:a16="http://schemas.microsoft.com/office/drawing/2014/main" id="{BBB096B6-0847-4F89-83D8-A1DADF7112F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Mira Karlsson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F949A24-E239-4AB3-A3FC-EDFF83BDE9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Head of Technical</a:t>
            </a:r>
          </a:p>
        </p:txBody>
      </p:sp>
      <p:pic>
        <p:nvPicPr>
          <p:cNvPr id="34" name="Picture Placeholder 33" descr="Profile Photo">
            <a:extLst>
              <a:ext uri="{FF2B5EF4-FFF2-40B4-BE49-F238E27FC236}">
                <a16:creationId xmlns:a16="http://schemas.microsoft.com/office/drawing/2014/main" id="{2A7A440D-D1A9-486C-9C65-A36D410B9465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8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30081B2-8CBF-44F8-A13B-DEFA7589439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311816-FA44-451E-99BA-593D9A59D4A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Creative Director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E52A067-CAF7-484C-A382-836FBA878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3030" y="393337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D2377F1-9AF2-47EB-9582-454EB0C42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1158" y="3321271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COVER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</a:t>
            </a:r>
            <a:br>
              <a:rPr lang="en-US" noProof="1"/>
            </a:br>
            <a:r>
              <a:rPr lang="en-US" noProof="1"/>
              <a:t>CONSECTETUR ADIPISCING ELIT.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F620E7-F992-48DE-A308-0A6B4F1E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13B526-9255-484A-8176-C9CA7C769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A46A1-19F4-478F-A9B1-84AD72D6D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A209D6-847A-4FB1-95CC-EEC3EBCBD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692E72-0865-44D7-A065-B2F07C21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1418286" y="1158373"/>
            <a:ext cx="2456706" cy="1634164"/>
            <a:chOff x="635303" y="993330"/>
            <a:chExt cx="2456706" cy="1634164"/>
          </a:xfrm>
        </p:grpSpPr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Lorem </a:t>
              </a:r>
              <a:r>
                <a:rPr lang="en-US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13" name="Graphic 12" descr="Placeholder Icon&#10;Network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18" name="Group 17" title="Fund Category (Grouped)">
            <a:extLst>
              <a:ext uri="{FF2B5EF4-FFF2-40B4-BE49-F238E27FC236}">
                <a16:creationId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1228745" y="4610045"/>
            <a:ext cx="2646247" cy="1669940"/>
            <a:chOff x="428369" y="2759296"/>
            <a:chExt cx="2646247" cy="1669940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Lorem </a:t>
              </a:r>
              <a:r>
                <a:rPr lang="en-US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21" name="Graphic 20" descr="Placeholder Icon&#10;Newspaper">
              <a:extLst>
                <a:ext uri="{FF2B5EF4-FFF2-40B4-BE49-F238E27FC236}">
                  <a16:creationId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8183841" y="1025022"/>
            <a:ext cx="2391394" cy="1657889"/>
            <a:chOff x="635303" y="4653927"/>
            <a:chExt cx="2391394" cy="1657889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Lorem </a:t>
              </a:r>
              <a:r>
                <a:rPr lang="en-US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17" name="Graphic 16" descr="Placeholder Icon&#10;Satellite">
              <a:extLst>
                <a:ext uri="{FF2B5EF4-FFF2-40B4-BE49-F238E27FC236}">
                  <a16:creationId xmlns:a16="http://schemas.microsoft.com/office/drawing/2014/main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5303" y="4653927"/>
              <a:ext cx="516155" cy="516155"/>
            </a:xfrm>
            <a:prstGeom prst="rect">
              <a:avLst/>
            </a:prstGeom>
          </p:spPr>
        </p:pic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8183841" y="4448189"/>
            <a:ext cx="2778261" cy="1962347"/>
            <a:chOff x="8881417" y="2258575"/>
            <a:chExt cx="2778261" cy="1962347"/>
          </a:xfrm>
        </p:grpSpPr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316332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bg1"/>
                  </a:solidFill>
                </a:rPr>
                <a:t>Lorem </a:t>
              </a:r>
              <a:r>
                <a:rPr lang="en-US" sz="1400" noProof="1">
                  <a:solidFill>
                    <a:schemeClr val="bg1"/>
                  </a:solidFill>
                </a:rPr>
                <a:t>ipsum dolor sit amet, consectetur adipiscing elit. </a:t>
              </a: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bg1"/>
                  </a:solidFill>
                </a:rPr>
                <a:t>Fund Category</a:t>
              </a:r>
            </a:p>
          </p:txBody>
        </p:sp>
        <p:pic>
          <p:nvPicPr>
            <p:cNvPr id="9" name="Graphic 8" descr="Placeholder Icon&#10;Bullseye">
              <a:extLst>
                <a:ext uri="{FF2B5EF4-FFF2-40B4-BE49-F238E27FC236}">
                  <a16:creationId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55CD0478-9252-47FB-9703-B19F4329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6673" y="2252973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953057"/>
              </p:ext>
            </p:extLst>
          </p:nvPr>
        </p:nvGraphicFramePr>
        <p:xfrm>
          <a:off x="4708857" y="2244534"/>
          <a:ext cx="2774286" cy="273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9DAC4825-9A54-42A2-962A-529509E8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2870" y="1827903"/>
            <a:ext cx="959302" cy="369173"/>
            <a:chOff x="7082870" y="1827903"/>
            <a:chExt cx="959302" cy="369173"/>
          </a:xfrm>
        </p:grpSpPr>
        <p:grpSp>
          <p:nvGrpSpPr>
            <p:cNvPr id="22" name="Group 21" descr="Callout arrows&#10;">
              <a:extLst>
                <a:ext uri="{FF2B5EF4-FFF2-40B4-BE49-F238E27FC236}">
                  <a16:creationId xmlns:a16="http://schemas.microsoft.com/office/drawing/2014/main" id="{286F7A2F-659A-4006-8D19-8ED4E02D58D6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4E44BF-58C4-4DA8-B6B1-C9E9A39EB2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AFC16D-113E-464A-BC6B-A0684D4FEE9D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2D9B15-BAD5-4589-9448-485063A71209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EA6190-6EC5-43F9-B1F3-CFD84A0B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7082870" y="5066749"/>
            <a:ext cx="959302" cy="369173"/>
            <a:chOff x="7082870" y="1827903"/>
            <a:chExt cx="959302" cy="369173"/>
          </a:xfrm>
        </p:grpSpPr>
        <p:grpSp>
          <p:nvGrpSpPr>
            <p:cNvPr id="41" name="Group 40" descr="Callout arrows&#10;">
              <a:extLst>
                <a:ext uri="{FF2B5EF4-FFF2-40B4-BE49-F238E27FC236}">
                  <a16:creationId xmlns:a16="http://schemas.microsoft.com/office/drawing/2014/main" id="{66F2F9DE-5AA0-4D39-A6ED-143F9CE93555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60185B8-C077-4BA0-8860-920CFE074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AF601F2-F361-47E6-AE42-E3EF48D83FB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6B49CC-05C2-4BBD-B39E-15C55FE78A80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C9F581-3561-4AF1-B390-F754274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78480" y="1827903"/>
            <a:ext cx="959302" cy="369173"/>
            <a:chOff x="7082870" y="1827903"/>
            <a:chExt cx="959302" cy="369173"/>
          </a:xfrm>
        </p:grpSpPr>
        <p:grpSp>
          <p:nvGrpSpPr>
            <p:cNvPr id="46" name="Group 45" descr="Callout arrows&#10;">
              <a:extLst>
                <a:ext uri="{FF2B5EF4-FFF2-40B4-BE49-F238E27FC236}">
                  <a16:creationId xmlns:a16="http://schemas.microsoft.com/office/drawing/2014/main" id="{492B50D1-B419-43E7-A92D-38271989B5C0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6DF3B1-4CA4-46BB-993E-ADBC3C43BF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C70BFDC-AC34-4AD2-9960-C2A33D486C3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04D7A7-0079-418A-AC4E-6DFCC53AFA9E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5A3937-3310-466D-B857-84EEB74A8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178480" y="5066749"/>
            <a:ext cx="959302" cy="369173"/>
            <a:chOff x="7082870" y="1827903"/>
            <a:chExt cx="959302" cy="369173"/>
          </a:xfrm>
        </p:grpSpPr>
        <p:grpSp>
          <p:nvGrpSpPr>
            <p:cNvPr id="51" name="Group 50" descr="Callout arrows&#10;">
              <a:extLst>
                <a:ext uri="{FF2B5EF4-FFF2-40B4-BE49-F238E27FC236}">
                  <a16:creationId xmlns:a16="http://schemas.microsoft.com/office/drawing/2014/main" id="{220B0A39-BA1C-4DFE-9E39-CCBDD1A596C4}"/>
                </a:ext>
              </a:extLst>
            </p:cNvPr>
            <p:cNvGrpSpPr/>
            <p:nvPr/>
          </p:nvGrpSpPr>
          <p:grpSpPr>
            <a:xfrm>
              <a:off x="7206959" y="1827903"/>
              <a:ext cx="835213" cy="340983"/>
              <a:chOff x="10085433" y="2368574"/>
              <a:chExt cx="1470538" cy="6489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85D25C6-382E-4A5F-8399-A22D1C638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525" y="2412045"/>
                <a:ext cx="132044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60122E-3990-48D0-86B2-3056DC0DADE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 flipH="1">
                <a:off x="9760966" y="2693041"/>
                <a:ext cx="64893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DB5B86-E839-4BE9-B171-006C5C5A04C6}"/>
                </a:ext>
              </a:extLst>
            </p:cNvPr>
            <p:cNvSpPr/>
            <p:nvPr/>
          </p:nvSpPr>
          <p:spPr>
            <a:xfrm>
              <a:off x="7082870" y="2119391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760C03-A974-4492-8BDC-3A3B1DA4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220200" y="1125275"/>
            <a:ext cx="2381250" cy="2335471"/>
            <a:chOff x="1952144" y="833521"/>
            <a:chExt cx="2846074" cy="27913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663A09-922C-4254-9D30-7A8E6E269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45C08B-B7E1-453E-BC2E-F22D7AC53DC5}"/>
                </a:ext>
              </a:extLst>
            </p:cNvPr>
            <p:cNvSpPr/>
            <p:nvPr userDrawn="1"/>
          </p:nvSpPr>
          <p:spPr>
            <a:xfrm>
              <a:off x="2172489" y="1005639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A6E3CD-53B5-46DB-988D-203236BF22B0}"/>
                </a:ext>
              </a:extLst>
            </p:cNvPr>
            <p:cNvSpPr/>
            <p:nvPr userDrawn="1"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E3E48F-4C52-4C35-B945-1A097E0030DC}"/>
                </a:ext>
              </a:extLst>
            </p:cNvPr>
            <p:cNvSpPr/>
            <p:nvPr userDrawn="1"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E22542-B340-4287-91C8-BED785B735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85771" y="923049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tagline </a:t>
            </a:r>
            <a:br>
              <a:rPr lang="en-US" dirty="0"/>
            </a:br>
            <a:r>
              <a:rPr lang="en-US" dirty="0"/>
              <a:t>or sub-headline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</a:t>
            </a:r>
          </a:p>
          <a:p>
            <a:r>
              <a:rPr lang="en-US" noProof="1"/>
              <a:t>Ut fermentum a magna ut eleifend. Integer convallis suscipit ante eu varius. Morbi a purus dolor. Suspendisse sit amet ipsum finibus justo viverra blandit. </a:t>
            </a:r>
          </a:p>
          <a:p>
            <a:r>
              <a:rPr lang="en-US" noProof="1"/>
              <a:t>Ut congue quis tortor eget sodales. Nulla a erat eget nunc hendrerit ultrices eu.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AA8824-BE92-4856-86D2-FAB3C1830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32A17F-2099-4D5E-A4EC-AADCA9D7E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/>
              <a:t>Allan Mattsson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+1 555-0100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allan@contoso.com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www.contoso.com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ontoso Logo">
            <a:extLst>
              <a:ext uri="{FF2B5EF4-FFF2-40B4-BE49-F238E27FC236}">
                <a16:creationId xmlns:a16="http://schemas.microsoft.com/office/drawing/2014/main" id="{5655EA27-FEF8-4A94-AC8E-99976366AE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2644" y="580702"/>
            <a:ext cx="1346855" cy="51965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black">
          <a:xfrm>
            <a:off x="11400284" y="5059754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black">
          <a:xfrm>
            <a:off x="11400284" y="5468514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black">
          <a:xfrm>
            <a:off x="11400284" y="5836232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black">
          <a:xfrm>
            <a:off x="11383425" y="6203950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	</a:t>
            </a:r>
          </a:p>
          <a:p>
            <a:r>
              <a:rPr lang="en-US" noProof="1"/>
              <a:t>Ut fermentum a magna ut eleifend. Integer convallis suscipit ante eu varius. </a:t>
            </a:r>
          </a:p>
          <a:p>
            <a:r>
              <a:rPr lang="en-US" noProof="1"/>
              <a:t>Morbi a purus dolor. Suspendisse sit amet ipsum finibus justo viverra blandit. </a:t>
            </a:r>
          </a:p>
          <a:p>
            <a:r>
              <a:rPr lang="en-US" noProof="1"/>
              <a:t>Ut congue quis tortor eget sodales.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F6F6-5846-4520-8EA6-DE53C5F0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9827" y="846814"/>
            <a:ext cx="4025781" cy="2720745"/>
            <a:chOff x="7699827" y="846814"/>
            <a:chExt cx="4025781" cy="27207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2A5BC6-0335-4C37-95CC-316A81DB1506}"/>
                </a:ext>
              </a:extLst>
            </p:cNvPr>
            <p:cNvSpPr/>
            <p:nvPr/>
          </p:nvSpPr>
          <p:spPr>
            <a:xfrm>
              <a:off x="8182897" y="1713921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52F453A-57F5-4901-A8A9-F1625EA46C5E}"/>
                </a:ext>
              </a:extLst>
            </p:cNvPr>
            <p:cNvSpPr/>
            <p:nvPr/>
          </p:nvSpPr>
          <p:spPr>
            <a:xfrm>
              <a:off x="11201630" y="202213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39D4C1-97D9-4F9B-8ABC-9865E6AC0568}"/>
                </a:ext>
              </a:extLst>
            </p:cNvPr>
            <p:cNvSpPr/>
            <p:nvPr/>
          </p:nvSpPr>
          <p:spPr>
            <a:xfrm>
              <a:off x="9754515" y="2186345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B2ABD9-2D46-41E8-A98C-92B3AD82825E}"/>
                </a:ext>
              </a:extLst>
            </p:cNvPr>
            <p:cNvSpPr/>
            <p:nvPr/>
          </p:nvSpPr>
          <p:spPr>
            <a:xfrm>
              <a:off x="8676163" y="846814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5530FC-EFC1-4DB0-AA9C-798C7CB96D95}"/>
                </a:ext>
              </a:extLst>
            </p:cNvPr>
            <p:cNvCxnSpPr>
              <a:cxnSpLocks/>
            </p:cNvCxnSpPr>
            <p:nvPr/>
          </p:nvCxnSpPr>
          <p:spPr>
            <a:xfrm>
              <a:off x="7699827" y="2225187"/>
              <a:ext cx="4025781" cy="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DCB067-D886-41C5-A83B-3EA98E194C6D}"/>
                </a:ext>
              </a:extLst>
            </p:cNvPr>
            <p:cNvSpPr/>
            <p:nvPr/>
          </p:nvSpPr>
          <p:spPr>
            <a:xfrm>
              <a:off x="8676163" y="2207187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EC7057A-03E0-4875-BBFC-A48287F17198}"/>
                </a:ext>
              </a:extLst>
            </p:cNvPr>
            <p:cNvSpPr/>
            <p:nvPr/>
          </p:nvSpPr>
          <p:spPr>
            <a:xfrm>
              <a:off x="8837524" y="2905351"/>
              <a:ext cx="248256" cy="252158"/>
            </a:xfrm>
            <a:prstGeom prst="ellips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1800EBC-271F-4F7A-B2FD-DB4DDA95DE3E}"/>
                </a:ext>
              </a:extLst>
            </p:cNvPr>
            <p:cNvSpPr/>
            <p:nvPr/>
          </p:nvSpPr>
          <p:spPr>
            <a:xfrm>
              <a:off x="7886691" y="214690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2B326A-0599-4ECB-9889-DBFEDED3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160" y="2225010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7124" y="4608000"/>
            <a:ext cx="4124325" cy="1800000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1" name="Picture Placeholder 40" descr="Downward trend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Declining Market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43" name="Picture Placeholder 42" descr="Coins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Financial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45" name="Picture Placeholder 44" descr="Handshake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47" name="Picture Placeholder 46" descr="Tag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49" name="Picture Placeholder 48" descr="Bar chart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Fibre optic wires">
            <a:extLst>
              <a:ext uri="{FF2B5EF4-FFF2-40B4-BE49-F238E27FC236}">
                <a16:creationId xmlns:a16="http://schemas.microsoft.com/office/drawing/2014/main" id="{B21FC1DB-B2B2-4AAC-9181-840F2A673C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quis.</a:t>
            </a:r>
          </a:p>
        </p:txBody>
      </p:sp>
      <p:pic>
        <p:nvPicPr>
          <p:cNvPr id="27" name="Picture Placeholder 26" descr="Teacher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29" name="Picture Placeholder 28" descr="Lecturer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31" name="Picture Placeholder 30" descr="Coins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Monetize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 descr="Scientific experiment">
            <a:extLst>
              <a:ext uri="{FF2B5EF4-FFF2-40B4-BE49-F238E27FC236}">
                <a16:creationId xmlns:a16="http://schemas.microsoft.com/office/drawing/2014/main" id="{BAEF06B8-4E9A-492A-A9B8-2C7DB901FC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quis.</a:t>
            </a:r>
          </a:p>
        </p:txBody>
      </p:sp>
      <p:pic>
        <p:nvPicPr>
          <p:cNvPr id="31" name="Picture Placeholder 30" descr="Bullseye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3" name="Picture Placeholder 32" descr="Lecturer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5" name="Picture Placeholder 34" descr="Network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Tested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37" name="Picture Placeholder 36" descr="Megaphone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noProof="1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D3532A8A-A0BF-4816-B1FF-73DFB4F6F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 HEAD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52"/>
          </p:nvPr>
        </p:nvSpPr>
        <p:spPr/>
        <p:txBody>
          <a:bodyPr/>
          <a:lstStyle/>
          <a:p>
            <a:r>
              <a:rPr lang="en-US" dirty="0"/>
              <a:t>Other benefits include</a:t>
            </a:r>
          </a:p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r>
              <a:rPr lang="en-US" noProof="1"/>
              <a:t>Nunc tempus, risus sodales sodales hendrerit, arcu dolor commodo libero.</a:t>
            </a:r>
          </a:p>
          <a:p>
            <a:endParaRPr lang="en-US" dirty="0"/>
          </a:p>
        </p:txBody>
      </p:sp>
      <p:pic>
        <p:nvPicPr>
          <p:cNvPr id="8" name="Picture Placeholder 7" descr="Picture of a laptop from the top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585D5FD-EAAF-4780-9190-AEA0FE98B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74362" y="1520713"/>
            <a:ext cx="1269930" cy="1269930"/>
            <a:chOff x="2874362" y="1520713"/>
            <a:chExt cx="1269930" cy="126993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EBD3F5-AA47-419C-9192-7BEB8EDF1764}"/>
                </a:ext>
              </a:extLst>
            </p:cNvPr>
            <p:cNvSpPr/>
            <p:nvPr userDrawn="1"/>
          </p:nvSpPr>
          <p:spPr>
            <a:xfrm>
              <a:off x="2998061" y="1644412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A5E3BC-C3F6-4622-9BD2-4E5E3784492B}"/>
                </a:ext>
              </a:extLst>
            </p:cNvPr>
            <p:cNvSpPr/>
            <p:nvPr userDrawn="1"/>
          </p:nvSpPr>
          <p:spPr>
            <a:xfrm>
              <a:off x="3842785" y="2493142"/>
              <a:ext cx="77685" cy="77685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CA0BD0-5A18-4C1E-81A6-DD01C3FCF147}"/>
                </a:ext>
              </a:extLst>
            </p:cNvPr>
            <p:cNvSpPr/>
            <p:nvPr userDrawn="1"/>
          </p:nvSpPr>
          <p:spPr>
            <a:xfrm>
              <a:off x="3497933" y="2137678"/>
              <a:ext cx="36000" cy="36000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D78DD3-9B4C-4693-B616-8321917380B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88BD97-C154-4E3C-A699-06996BCDBC95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874362" y="1520713"/>
              <a:ext cx="1269930" cy="1269930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9345208-146D-4405-83A8-B4741DF0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24" y="4705296"/>
            <a:ext cx="399819" cy="406102"/>
            <a:chOff x="3316024" y="4705296"/>
            <a:chExt cx="399819" cy="40610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906437-16B0-4D4C-8250-FE5DE8F9CDF9}"/>
                </a:ext>
              </a:extLst>
            </p:cNvPr>
            <p:cNvSpPr/>
            <p:nvPr userDrawn="1"/>
          </p:nvSpPr>
          <p:spPr>
            <a:xfrm>
              <a:off x="3316024" y="4705296"/>
              <a:ext cx="399819" cy="40610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12EF4B-82E6-4CBF-8EB5-49AAB3CEB91C}"/>
                </a:ext>
              </a:extLst>
            </p:cNvPr>
            <p:cNvSpPr/>
            <p:nvPr userDrawn="1"/>
          </p:nvSpPr>
          <p:spPr>
            <a:xfrm>
              <a:off x="3438860" y="4830062"/>
              <a:ext cx="154147" cy="156570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143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686550"/>
            <a:ext cx="549275" cy="153988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9710F-626E-47E6-9916-873AC71C7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pic>
        <p:nvPicPr>
          <p:cNvPr id="21" name="Picture Placeholder 20" descr="Teacher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B7F5F9-AC4C-4CA4-ABAB-271F6B44A0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23" name="Picture Placeholder 22" descr="Group">
            <a:extLst>
              <a:ext uri="{FF2B5EF4-FFF2-40B4-BE49-F238E27FC236}">
                <a16:creationId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1739BB-184A-4F2F-A194-E2AC544726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pic>
        <p:nvPicPr>
          <p:cNvPr id="25" name="Picture Placeholder 24" descr="Repeat">
            <a:extLst>
              <a:ext uri="{FF2B5EF4-FFF2-40B4-BE49-F238E27FC236}">
                <a16:creationId xmlns:a16="http://schemas.microsoft.com/office/drawing/2014/main" id="{A959DDB7-1BF9-4963-9901-AE8A8DFB83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Invest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E85709-7A8D-448D-80D2-31C8C1E22A7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tem pitch deck.potx" id="{007A4A51-4FFC-4105-B3D8-61FC23843082}" vid="{F1F7DFAD-69C8-483C-AAF4-70218CA266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1282</Words>
  <Application>Microsoft Office PowerPoint</Application>
  <PresentationFormat>Widescreen</PresentationFormat>
  <Paragraphs>317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Office Theme</vt:lpstr>
      <vt:lpstr>PRESENTATION COVER TITLE </vt:lpstr>
      <vt:lpstr>PRESENTATION COVER TITLE</vt:lpstr>
      <vt:lpstr>About Us</vt:lpstr>
      <vt:lpstr>The Problem</vt:lpstr>
      <vt:lpstr>Solution</vt:lpstr>
      <vt:lpstr>Product</vt:lpstr>
      <vt:lpstr>Emphasize your  main benefit</vt:lpstr>
      <vt:lpstr>Section Divider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Team </vt:lpstr>
      <vt:lpstr>Funding</vt:lpstr>
      <vt:lpstr>Summary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 </dc:title>
  <dc:creator>Mohamed</dc:creator>
  <cp:lastModifiedBy>Mohamed</cp:lastModifiedBy>
  <cp:revision>1</cp:revision>
  <dcterms:created xsi:type="dcterms:W3CDTF">2021-03-05T19:52:35Z</dcterms:created>
  <dcterms:modified xsi:type="dcterms:W3CDTF">2021-03-05T19:52:53Z</dcterms:modified>
</cp:coreProperties>
</file>