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91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Sheet1!$C$2:$C$6</c:f>
              <c:numCache>
                <c:formatCode>[$$-409]#,##0</c:formatCode>
                <c:ptCount val="5"/>
                <c:pt idx="1">
                  <c:v>20000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1106472"/>
        <c:axId val="571108768"/>
      </c:barChar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  <c:pt idx="4">
                  <c:v>20XX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 formatCode="[$$-409]#,##0">
                  <c:v>10000</c:v>
                </c:pt>
                <c:pt idx="2" formatCode="[$$-409]#,##0">
                  <c:v>30000</c:v>
                </c:pt>
                <c:pt idx="4" formatCode="[$$-409]#,##0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F-4FD1-83DF-8895FBE52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72825440"/>
        <c:axId val="572827080"/>
      </c:barChart>
      <c:catAx>
        <c:axId val="571106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8768"/>
        <c:crosses val="autoZero"/>
        <c:auto val="1"/>
        <c:lblAlgn val="ctr"/>
        <c:lblOffset val="100"/>
        <c:noMultiLvlLbl val="0"/>
      </c:catAx>
      <c:valAx>
        <c:axId val="571108768"/>
        <c:scaling>
          <c:orientation val="minMax"/>
          <c:max val="50000"/>
        </c:scaling>
        <c:delete val="0"/>
        <c:axPos val="l"/>
        <c:majorGridlines>
          <c:spPr>
            <a:ln w="12700" cap="flat" cmpd="sng" algn="ctr">
              <a:solidFill>
                <a:schemeClr val="bg2">
                  <a:alpha val="20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 w="12700"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106472"/>
        <c:crosses val="autoZero"/>
        <c:crossBetween val="between"/>
        <c:majorUnit val="10000"/>
      </c:valAx>
      <c:valAx>
        <c:axId val="572827080"/>
        <c:scaling>
          <c:orientation val="minMax"/>
        </c:scaling>
        <c:delete val="1"/>
        <c:axPos val="r"/>
        <c:numFmt formatCode="[$$-409]#,##0" sourceLinked="1"/>
        <c:majorTickMark val="out"/>
        <c:minorTickMark val="none"/>
        <c:tickLblPos val="nextTo"/>
        <c:crossAx val="572825440"/>
        <c:crosses val="max"/>
        <c:crossBetween val="between"/>
      </c:valAx>
      <c:catAx>
        <c:axId val="5728254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72827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05.03.2021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05.03.2021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Month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Alexander</a:t>
            </a:r>
            <a:br>
              <a:rPr lang="en-US" dirty="0"/>
            </a:br>
            <a:r>
              <a:rPr lang="en-US" dirty="0"/>
              <a:t>Martensson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2606DA-F5C0-4FBD-930A-04C47E7F7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Phone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76F3E4-0E67-4891-8B94-6441620D8B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678-555-0128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martensson@example.com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C0424-40B9-486A-B71B-BA76CD90DD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Nunc viverra imperdiet enim. Fusce est. Vivamus a tellus.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Pellentesque habitant morbi tristique senectus et netus et malesuada fames ac turpis egestas. Proin pharetra nonummy pede. Mauris et orci.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BA4B-DB5E-418C-8309-2ED941800B3E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White"/>
        <p:txBody>
          <a:bodyPr/>
          <a:lstStyle/>
          <a:p>
            <a:r>
              <a:rPr lang="en-US" dirty="0"/>
              <a:t>Section 1 Title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1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10000"/>
              </a:lnSpc>
            </a:pPr>
            <a:r>
              <a:rPr lang="en-US" dirty="0"/>
              <a:t>Pellentesque habitant morbi tristique senectus et netus et malesuada fames ac turpis egestas.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Section 2 Title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Lorem ipsum dolor sit amet, consectetuer adipiscing elit. Maecenas porttitor congue massa. Fusce posuere, magna sed pulvinar ultricies, purus lectus malesuada libero.</a:t>
            </a:r>
          </a:p>
          <a:p>
            <a:pPr>
              <a:lnSpc>
                <a:spcPct val="100000"/>
              </a:lnSpc>
            </a:pPr>
            <a:r>
              <a:rPr lang="en-US" dirty="0"/>
              <a:t>Nunc viverra imperdiet enim. Fusce est. Vivamus a tellus.</a:t>
            </a:r>
          </a:p>
          <a:p>
            <a:pPr>
              <a:lnSpc>
                <a:spcPct val="100000"/>
              </a:lnSpc>
            </a:pPr>
            <a:r>
              <a:rPr lang="en-US" dirty="0"/>
              <a:t>Pellentesque habitant morbi tristique senectus et netus et malesuada fames ac turpis egestas.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E27BA-7F93-4365-B043-35F651797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9" name="Chart Placeholder 8" descr="Chart">
            <a:extLst>
              <a:ext uri="{FF2B5EF4-FFF2-40B4-BE49-F238E27FC236}">
                <a16:creationId xmlns:a16="http://schemas.microsoft.com/office/drawing/2014/main" id="{E4A82FA3-75D7-47E3-8C96-674228A4BA6D}"/>
              </a:ext>
            </a:extLst>
          </p:cNvPr>
          <p:cNvGraphicFramePr>
            <a:graphicFrameLocks noGrp="1"/>
          </p:cNvGraphicFramePr>
          <p:nvPr>
            <p:ph type="chart" sz="quarter" idx="32"/>
            <p:extLst>
              <p:ext uri="{D42A27DB-BD31-4B8C-83A1-F6EECF244321}">
                <p14:modId xmlns:p14="http://schemas.microsoft.com/office/powerpoint/2010/main" val="2657818228"/>
              </p:ext>
            </p:extLst>
          </p:nvPr>
        </p:nvGraphicFramePr>
        <p:xfrm>
          <a:off x="5131558" y="1246188"/>
          <a:ext cx="6387152" cy="436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/>
        <p:txBody>
          <a:bodyPr>
            <a:normAutofit/>
          </a:bodyPr>
          <a:lstStyle/>
          <a:p>
            <a:r>
              <a:rPr lang="en-US" dirty="0"/>
              <a:t>Lorem ipsum</a:t>
            </a:r>
            <a:br>
              <a:rPr lang="en-US" dirty="0"/>
            </a:br>
            <a:r>
              <a:rPr lang="en-US" dirty="0"/>
              <a:t>dolor sit amet, consectetuer adipiscing elit, sed</a:t>
            </a:r>
            <a:br>
              <a:rPr lang="en-US" dirty="0"/>
            </a:br>
            <a:r>
              <a:rPr lang="en-US" dirty="0"/>
              <a:t>do eiusmod tempor incididunt ut labore.</a:t>
            </a:r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57A2F8E4-E36A-48D7-B6C1-F49851F68C74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2242332756"/>
              </p:ext>
            </p:extLst>
          </p:nvPr>
        </p:nvGraphicFramePr>
        <p:xfrm>
          <a:off x="4716463" y="1592263"/>
          <a:ext cx="6588000" cy="407924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484000">
                  <a:extLst>
                    <a:ext uri="{9D8B030D-6E8A-4147-A177-3AD203B41FA5}">
                      <a16:colId xmlns:a16="http://schemas.microsoft.com/office/drawing/2014/main" val="3380805304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2052351992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602576919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927876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+mj-lt"/>
                        </a:rPr>
                        <a:t>20XX</a:t>
                      </a:r>
                      <a:endParaRPr lang="ru-RU" sz="15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92013" marR="92013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10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b="0" kern="120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07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08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92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34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61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5,625,000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216,000,000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33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1,687,500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21,600,000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95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562,500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281,250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2,400,000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4,320,000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alpha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76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noProof="0" dirty="0">
                          <a:solidFill>
                            <a:schemeClr val="tx2"/>
                          </a:solidFill>
                          <a:latin typeface="+mj-lt"/>
                          <a:ea typeface="+mn-ea"/>
                          <a:cs typeface="+mn-cs"/>
                        </a:rPr>
                        <a:t>Category</a:t>
                      </a:r>
                      <a:endParaRPr lang="ru-RU" sz="15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7,593,750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52,800,000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187,920,000</a:t>
                      </a:r>
                      <a:endParaRPr lang="ru-RU" sz="1400" i="0" kern="1200" dirty="0">
                        <a:solidFill>
                          <a:schemeClr val="bg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2013" marR="92013" anchor="ctr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03144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White Building Under Clear Blue Sky in Worms Eye View">
            <a:extLst>
              <a:ext uri="{FF2B5EF4-FFF2-40B4-BE49-F238E27FC236}">
                <a16:creationId xmlns:a16="http://schemas.microsoft.com/office/drawing/2014/main" id="{CEE1712F-10B7-44A0-8ED1-5933874A301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7642" b="7642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E4FFE8E-5987-44EA-AF65-5CFA15DD7653}"/>
              </a:ext>
            </a:extLst>
          </p:cNvPr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4E4515-E409-46A3-BF8E-A723CC4A90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r>
              <a:rPr lang="en-US" dirty="0"/>
              <a:t>Lorem ipsum dolor sit amet, consectetuer adipiscing elit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53D04A-7D1E-45D0-9B0B-7BDFC553B4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5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2F0B8-896C-4D84-9FF9-3E3607F9E57C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5" name="Media Placeholder 4" descr="Media">
            <a:extLst>
              <a:ext uri="{FF2B5EF4-FFF2-40B4-BE49-F238E27FC236}">
                <a16:creationId xmlns:a16="http://schemas.microsoft.com/office/drawing/2014/main" id="{E583FAB2-D6F1-45A5-84C9-0E809CA88C2F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55491-80DD-4F1B-890E-E2F7B275B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567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7A0EF5-23A9-4627-BC46-745B7DD804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444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Lucida Grande</vt:lpstr>
      <vt:lpstr>Verdana</vt:lpstr>
      <vt:lpstr>Wingdings</vt:lpstr>
      <vt:lpstr>Office Theme</vt:lpstr>
      <vt:lpstr>PRESENTATION TITLE</vt:lpstr>
      <vt:lpstr>DIVIDER SLIDE</vt:lpstr>
      <vt:lpstr>TEXT LAYOUT 1</vt:lpstr>
      <vt:lpstr>TEXT LAYOUT 2</vt:lpstr>
      <vt:lpstr>COMPARISON</vt:lpstr>
      <vt:lpstr>CHART SLIDE</vt:lpstr>
      <vt:lpstr>TABLE SLIDE</vt:lpstr>
      <vt:lpstr>BIG IMAGE SLIDE</vt:lpstr>
      <vt:lpstr>VIDEO SLIDE</vt:lpstr>
      <vt:lpstr>THANK YOU!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2021-03-05T19:17:19Z</dcterms:created>
  <dcterms:modified xsi:type="dcterms:W3CDTF">2021-03-05T19:17:31Z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