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accent1"/>
                </a:solidFill>
              </a:rPr>
              <a:t>Gross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25-4870-AEB8-0A39E2D0577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B125-4870-AEB8-0A39E2D0577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25-4870-AEB8-0A39E2D0577A}"/>
              </c:ext>
            </c:extLst>
          </c:dPt>
          <c:val>
            <c:numRef>
              <c:f>Sheet1!$B$2:$B$6</c:f>
              <c:numCache>
                <c:formatCode>[$$-409]#,##0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Series 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strCache>
                      <c:ptCount val="5"/>
                      <c:pt idx="0">
                        <c:v>20YY</c:v>
                      </c:pt>
                      <c:pt idx="1">
                        <c:v>20YY</c:v>
                      </c:pt>
                      <c:pt idx="2">
                        <c:v>20YY</c:v>
                      </c:pt>
                      <c:pt idx="3">
                        <c:v>20YY</c:v>
                      </c:pt>
                      <c:pt idx="4">
                        <c:v>20YY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B125-4870-AEB8-0A39E2D057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A0-4D08-B4CB-473E33CE814B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5A0-4D08-B4CB-473E33CE814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5A0-4D08-B4CB-473E33CE814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5A0-4D08-B4CB-473E33CE814B}"/>
              </c:ext>
            </c:extLst>
          </c:dPt>
          <c:dLbls>
            <c:dLbl>
              <c:idx val="0"/>
              <c:layout>
                <c:manualLayout>
                  <c:x val="7.2608916738188034E-2"/>
                  <c:y val="0.1333121143634993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5A0-4D08-B4CB-473E33CE814B}"/>
                </c:ext>
              </c:extLst>
            </c:dLbl>
            <c:dLbl>
              <c:idx val="1"/>
              <c:layout>
                <c:manualLayout>
                  <c:x val="-7.5451386029056308E-2"/>
                  <c:y val="0.2660192124285710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5A0-4D08-B4CB-473E33CE814B}"/>
                </c:ext>
              </c:extLst>
            </c:dLbl>
            <c:dLbl>
              <c:idx val="2"/>
              <c:layout>
                <c:manualLayout>
                  <c:x val="-0.10179976974120057"/>
                  <c:y val="-0.1367191962233976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5A0-4D08-B4CB-473E33CE814B}"/>
                </c:ext>
              </c:extLst>
            </c:dLbl>
            <c:dLbl>
              <c:idx val="3"/>
              <c:layout>
                <c:manualLayout>
                  <c:x val="0.13881116435241853"/>
                  <c:y val="-7.85589245356335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5A0-4D08-B4CB-473E33CE814B}"/>
                </c:ext>
              </c:extLst>
            </c:dLbl>
            <c:numFmt formatCode="[$$-409]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0" tIns="0" rIns="0" bIns="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Sales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4"/>
                      <c:pt idx="0">
                        <c:v>Part 1</c:v>
                      </c:pt>
                      <c:pt idx="1">
                        <c:v>Part 2</c:v>
                      </c:pt>
                      <c:pt idx="2">
                        <c:v>Part 3</c:v>
                      </c:pt>
                      <c:pt idx="3">
                        <c:v>Part 4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8-85A0-4D08-B4CB-473E33CE8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9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31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3895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1633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248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80503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2072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132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0651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4294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23050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67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7068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8759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316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BACE-0F8F-43FD-98F0-DEE13552DA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6159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064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2569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270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6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6451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418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BACE-0F8F-43FD-98F0-DEE13552DADA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167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1909425" cy="6584950"/>
          </a:xfrm>
          <a:solidFill>
            <a:schemeClr val="accent4">
              <a:lumMod val="50000"/>
            </a:schemeClr>
          </a:solidFill>
        </p:spPr>
        <p:txBody>
          <a:bodyPr lIns="1080000" t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DCBE8D-BCDE-43F2-9C37-386C3705A5C2}"/>
              </a:ext>
            </a:extLst>
          </p:cNvPr>
          <p:cNvSpPr/>
          <p:nvPr userDrawn="1"/>
        </p:nvSpPr>
        <p:spPr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83424E-B9B3-4D58-988A-26DEDF734F4E}"/>
              </a:ext>
            </a:extLst>
          </p:cNvPr>
          <p:cNvSpPr/>
          <p:nvPr userDrawn="1"/>
        </p:nvSpPr>
        <p:spPr>
          <a:xfrm>
            <a:off x="0" y="0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32BBED-D126-4DCA-9557-B488A96E405F}"/>
              </a:ext>
            </a:extLst>
          </p:cNvPr>
          <p:cNvSpPr/>
          <p:nvPr userDrawn="1"/>
        </p:nvSpPr>
        <p:spPr>
          <a:xfrm>
            <a:off x="0" y="6721475"/>
            <a:ext cx="10954058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0299E33-978D-4B8A-9AC7-FC3F151DA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3A8A6E9-DFE7-C84C-8C6D-E32D8A663A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s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31800" y="1593150"/>
            <a:ext cx="4348065" cy="4348065"/>
          </a:xfrm>
          <a:prstGeom prst="ellipse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Section Header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00023" y="2205688"/>
            <a:ext cx="2811618" cy="1440000"/>
          </a:xfrm>
          <a:prstGeom prst="rect">
            <a:avLst/>
          </a:prstGeom>
          <a:noFill/>
        </p:spPr>
        <p:txBody>
          <a:bodyPr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15832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23559" y="1864921"/>
            <a:ext cx="3804522" cy="3804522"/>
          </a:xfrm>
          <a:prstGeom prst="ellipse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2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20011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2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35820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54997" y="2207063"/>
            <a:ext cx="3120238" cy="3120238"/>
          </a:xfrm>
          <a:prstGeom prst="ellipse">
            <a:avLst/>
          </a:prstGeom>
          <a:solidFill>
            <a:schemeClr val="accent3">
              <a:alpha val="10000"/>
            </a:schemeClr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Section Header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763617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/>
            <a:r>
              <a:rPr lang="en-US" noProof="0"/>
              <a:t>3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25116" y="4243333"/>
            <a:ext cx="1980000" cy="72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Section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40258D63-D809-EE49-BCDD-8D6306004AEE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5503617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0" y="3652910"/>
            <a:ext cx="1014323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3617" y="1069941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617" y="5983879"/>
            <a:ext cx="198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5235" y="3354600"/>
            <a:ext cx="1980000" cy="25200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Quadrant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A059022-81BB-3141-9DC1-6E855A13A2D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1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1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2000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Freeform: Shape 13" title="Arrow">
            <a:extLst>
              <a:ext uri="{FF2B5EF4-FFF2-40B4-BE49-F238E27FC236}">
                <a16:creationId xmlns:a16="http://schemas.microsoft.com/office/drawing/2014/main" id="{02DBE11B-8F8E-48E5-9449-E6E9E355DA0F}"/>
              </a:ext>
            </a:extLst>
          </p:cNvPr>
          <p:cNvSpPr/>
          <p:nvPr userDrawn="1"/>
        </p:nvSpPr>
        <p:spPr>
          <a:xfrm flipH="1">
            <a:off x="3570526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043801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2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2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043801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Freeform: Shape 14" title="Arrow">
            <a:extLst>
              <a:ext uri="{FF2B5EF4-FFF2-40B4-BE49-F238E27FC236}">
                <a16:creationId xmlns:a16="http://schemas.microsoft.com/office/drawing/2014/main" id="{6EF06703-92AF-44B7-8CE1-044DD2093118}"/>
              </a:ext>
            </a:extLst>
          </p:cNvPr>
          <p:cNvSpPr/>
          <p:nvPr userDrawn="1"/>
        </p:nvSpPr>
        <p:spPr>
          <a:xfrm flipH="1">
            <a:off x="7182327" y="1945687"/>
            <a:ext cx="254382" cy="284625"/>
          </a:xfrm>
          <a:custGeom>
            <a:avLst/>
            <a:gdLst>
              <a:gd name="connsiteX0" fmla="*/ 971574 w 1172492"/>
              <a:gd name="connsiteY0" fmla="*/ 1363 h 1311889"/>
              <a:gd name="connsiteX1" fmla="*/ 1149708 w 1172492"/>
              <a:gd name="connsiteY1" fmla="*/ 90029 h 1311889"/>
              <a:gd name="connsiteX2" fmla="*/ 1172490 w 1172492"/>
              <a:gd name="connsiteY2" fmla="*/ 157779 h 1311889"/>
              <a:gd name="connsiteX3" fmla="*/ 1171406 w 1172492"/>
              <a:gd name="connsiteY3" fmla="*/ 173319 h 1311889"/>
              <a:gd name="connsiteX4" fmla="*/ 1172000 w 1172492"/>
              <a:gd name="connsiteY4" fmla="*/ 173319 h 1311889"/>
              <a:gd name="connsiteX5" fmla="*/ 1172000 w 1172492"/>
              <a:gd name="connsiteY5" fmla="*/ 1147057 h 1311889"/>
              <a:gd name="connsiteX6" fmla="*/ 1172492 w 1172492"/>
              <a:gd name="connsiteY6" fmla="*/ 1154110 h 1311889"/>
              <a:gd name="connsiteX7" fmla="*/ 1172000 w 1172492"/>
              <a:gd name="connsiteY7" fmla="*/ 1155572 h 1311889"/>
              <a:gd name="connsiteX8" fmla="*/ 1172000 w 1172492"/>
              <a:gd name="connsiteY8" fmla="*/ 1156775 h 1311889"/>
              <a:gd name="connsiteX9" fmla="*/ 1171596 w 1172492"/>
              <a:gd name="connsiteY9" fmla="*/ 1156775 h 1311889"/>
              <a:gd name="connsiteX10" fmla="*/ 1149710 w 1172492"/>
              <a:gd name="connsiteY10" fmla="*/ 1221860 h 1311889"/>
              <a:gd name="connsiteX11" fmla="*/ 903826 w 1172492"/>
              <a:gd name="connsiteY11" fmla="*/ 1287744 h 1311889"/>
              <a:gd name="connsiteX12" fmla="*/ 88669 w 1172492"/>
              <a:gd name="connsiteY12" fmla="*/ 817113 h 1311889"/>
              <a:gd name="connsiteX13" fmla="*/ 4802 w 1172492"/>
              <a:gd name="connsiteY13" fmla="*/ 707817 h 1311889"/>
              <a:gd name="connsiteX14" fmla="*/ 2987 w 1172492"/>
              <a:gd name="connsiteY14" fmla="*/ 681795 h 1311889"/>
              <a:gd name="connsiteX15" fmla="*/ 0 w 1172492"/>
              <a:gd name="connsiteY15" fmla="*/ 672910 h 1311889"/>
              <a:gd name="connsiteX16" fmla="*/ 1184 w 1172492"/>
              <a:gd name="connsiteY16" fmla="*/ 655930 h 1311889"/>
              <a:gd name="connsiteX17" fmla="*/ 2 w 1172492"/>
              <a:gd name="connsiteY17" fmla="*/ 638979 h 1311889"/>
              <a:gd name="connsiteX18" fmla="*/ 2984 w 1172492"/>
              <a:gd name="connsiteY18" fmla="*/ 630110 h 1311889"/>
              <a:gd name="connsiteX19" fmla="*/ 4800 w 1172492"/>
              <a:gd name="connsiteY19" fmla="*/ 604073 h 1311889"/>
              <a:gd name="connsiteX20" fmla="*/ 88667 w 1172492"/>
              <a:gd name="connsiteY20" fmla="*/ 494775 h 1311889"/>
              <a:gd name="connsiteX21" fmla="*/ 903824 w 1172492"/>
              <a:gd name="connsiteY21" fmla="*/ 24144 h 1311889"/>
              <a:gd name="connsiteX22" fmla="*/ 971574 w 1172492"/>
              <a:gd name="connsiteY22" fmla="*/ 1363 h 1311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172492" h="1311889">
                <a:moveTo>
                  <a:pt x="971574" y="1363"/>
                </a:moveTo>
                <a:cubicBezTo>
                  <a:pt x="1041186" y="-7275"/>
                  <a:pt x="1112429" y="25460"/>
                  <a:pt x="1149708" y="90029"/>
                </a:cubicBezTo>
                <a:cubicBezTo>
                  <a:pt x="1162135" y="111552"/>
                  <a:pt x="1169611" y="134575"/>
                  <a:pt x="1172490" y="157779"/>
                </a:cubicBezTo>
                <a:lnTo>
                  <a:pt x="1171406" y="173319"/>
                </a:lnTo>
                <a:lnTo>
                  <a:pt x="1172000" y="173319"/>
                </a:lnTo>
                <a:lnTo>
                  <a:pt x="1172000" y="1147057"/>
                </a:lnTo>
                <a:lnTo>
                  <a:pt x="1172492" y="1154110"/>
                </a:lnTo>
                <a:lnTo>
                  <a:pt x="1172000" y="1155572"/>
                </a:lnTo>
                <a:lnTo>
                  <a:pt x="1172000" y="1156775"/>
                </a:lnTo>
                <a:lnTo>
                  <a:pt x="1171596" y="1156775"/>
                </a:lnTo>
                <a:lnTo>
                  <a:pt x="1149710" y="1221860"/>
                </a:lnTo>
                <a:cubicBezTo>
                  <a:pt x="1100005" y="1307952"/>
                  <a:pt x="989918" y="1337450"/>
                  <a:pt x="903826" y="1287744"/>
                </a:cubicBezTo>
                <a:lnTo>
                  <a:pt x="88669" y="817113"/>
                </a:lnTo>
                <a:cubicBezTo>
                  <a:pt x="45622" y="792261"/>
                  <a:pt x="16725" y="752313"/>
                  <a:pt x="4802" y="707817"/>
                </a:cubicBezTo>
                <a:lnTo>
                  <a:pt x="2987" y="681795"/>
                </a:lnTo>
                <a:lnTo>
                  <a:pt x="0" y="672910"/>
                </a:lnTo>
                <a:lnTo>
                  <a:pt x="1184" y="655930"/>
                </a:lnTo>
                <a:lnTo>
                  <a:pt x="2" y="638979"/>
                </a:lnTo>
                <a:lnTo>
                  <a:pt x="2984" y="630110"/>
                </a:lnTo>
                <a:lnTo>
                  <a:pt x="4800" y="604073"/>
                </a:lnTo>
                <a:cubicBezTo>
                  <a:pt x="16723" y="559576"/>
                  <a:pt x="45621" y="519628"/>
                  <a:pt x="88667" y="494775"/>
                </a:cubicBezTo>
                <a:lnTo>
                  <a:pt x="903824" y="24144"/>
                </a:lnTo>
                <a:cubicBezTo>
                  <a:pt x="925347" y="11718"/>
                  <a:pt x="948370" y="4242"/>
                  <a:pt x="971574" y="1363"/>
                </a:cubicBezTo>
                <a:close/>
              </a:path>
            </a:pathLst>
          </a:custGeom>
          <a:noFill/>
          <a:ln w="25400" cap="rnd">
            <a:solidFill>
              <a:srgbClr val="4B4B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655602" y="1728000"/>
            <a:ext cx="2919633" cy="720000"/>
          </a:xfrm>
          <a:solidFill>
            <a:schemeClr val="tx1">
              <a:lumMod val="75000"/>
              <a:lumOff val="25000"/>
            </a:schemeClr>
          </a:solidFill>
          <a:ln w="28575">
            <a:solidFill>
              <a:schemeClr val="accent3"/>
            </a:solidFill>
          </a:ln>
        </p:spPr>
        <p:txBody>
          <a:bodyPr lIns="108000" tIns="36000" rIns="108000" bIns="36000"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Section 3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655602" y="2448000"/>
            <a:ext cx="2919633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B1CB22CF-1587-E74F-B211-A50F8380258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0290173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918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0381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37583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4785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56084" y="3973125"/>
            <a:ext cx="415608" cy="201776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31986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79188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6390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7995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73591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207935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15196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62398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09599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568012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040029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12046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984063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56080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928097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0344148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00114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72131" y="3597398"/>
            <a:ext cx="377825" cy="201776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MM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606680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anchor="t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noProof="0"/>
              <a:t>Item Title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4658409" y="2505005"/>
            <a:ext cx="1690417" cy="224670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Month, Year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8" name="Slide Number Placeholder 6">
            <a:extLst>
              <a:ext uri="{FF2B5EF4-FFF2-40B4-BE49-F238E27FC236}">
                <a16:creationId xmlns:a16="http://schemas.microsoft.com/office/drawing/2014/main" id="{C4B93A79-C848-FB4C-BF10-00BE7B66F06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3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EC13E70C-589A-40D0-83ED-C913136ACD7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45BB7166-E008-49D6-8450-A5312FEF5DA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B8CCF0D9-2E35-46E1-9212-1B3509896D2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794" y="1952049"/>
            <a:ext cx="1476951" cy="1476951"/>
          </a:xfrm>
          <a:solidFill>
            <a:schemeClr val="bg1">
              <a:lumMod val="95000"/>
              <a:alpha val="70000"/>
            </a:schemeClr>
          </a:solidFill>
          <a:ln w="12700" cap="flat">
            <a:solidFill>
              <a:schemeClr val="accent3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Image Here</a:t>
            </a:r>
          </a:p>
        </p:txBody>
      </p:sp>
      <p:sp>
        <p:nvSpPr>
          <p:cNvPr id="49" name="Text Placeholder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Short Bio</a:t>
            </a:r>
          </a:p>
        </p:txBody>
      </p:sp>
      <p:sp>
        <p:nvSpPr>
          <p:cNvPr id="51" name="Text Placeholder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AE8F62FC-AFDE-3E45-856E-4C504FC42FE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12424001-B070-42CA-89F1-75B99FC8ED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492656" y="2256300"/>
            <a:ext cx="1217130" cy="1217130"/>
          </a:xfrm>
          <a:noFill/>
          <a:ln w="12700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06D803D4-7F73-49F7-9CC0-E376C2AB01D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060200" y="2256300"/>
            <a:ext cx="1217130" cy="1217130"/>
          </a:xfrm>
          <a:noFill/>
          <a:ln w="12700" cap="sq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434954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442861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55A4F561-30F1-443F-9FFB-05E1EC71524E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7627744" y="2256300"/>
            <a:ext cx="1217130" cy="1217130"/>
          </a:xfrm>
          <a:noFill/>
          <a:ln w="12700" cap="sq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002499" y="2418150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002499" y="3118312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4" name="Picture Placeholder 15">
            <a:extLst>
              <a:ext uri="{FF2B5EF4-FFF2-40B4-BE49-F238E27FC236}">
                <a16:creationId xmlns:a16="http://schemas.microsoft.com/office/drawing/2014/main" id="{E9836B2F-D2CC-4A47-A3FE-016E92B80252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492656" y="4023015"/>
            <a:ext cx="1217130" cy="1217130"/>
          </a:xfrm>
          <a:noFill/>
          <a:ln w="12700" cap="sq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Text Placeholder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5" name="Picture Placeholder 15">
            <a:extLst>
              <a:ext uri="{FF2B5EF4-FFF2-40B4-BE49-F238E27FC236}">
                <a16:creationId xmlns:a16="http://schemas.microsoft.com/office/drawing/2014/main" id="{02EC6DDF-472F-47FF-AB50-84DEB99BB340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4060200" y="4023015"/>
            <a:ext cx="1217130" cy="1217130"/>
          </a:xfrm>
          <a:noFill/>
          <a:ln w="12700" cap="sq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7" name="Text Placeholder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434954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442861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56" name="Picture Placeholder 15">
            <a:extLst>
              <a:ext uri="{FF2B5EF4-FFF2-40B4-BE49-F238E27FC236}">
                <a16:creationId xmlns:a16="http://schemas.microsoft.com/office/drawing/2014/main" id="{B6BBF386-2A9D-4CE1-BEA4-F34ECCB54C5B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7627744" y="4023015"/>
            <a:ext cx="1217130" cy="1217130"/>
          </a:xfrm>
          <a:noFill/>
          <a:ln w="12700" cap="sq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9" name="Text Placeholder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002499" y="4184865"/>
            <a:ext cx="1572736" cy="656544"/>
          </a:xfrm>
        </p:spPr>
        <p:txBody>
          <a:bodyPr tIns="0" bIns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002499" y="4885027"/>
            <a:ext cx="1572736" cy="355118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694CD2E2-CA8B-354D-8563-5AC361B78B27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E3A8D-44B7-4CCB-AEEA-A0EF560F15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CD2AAA-246C-4A45-BE24-C1A9DB1D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0092-7256-3C4E-857B-D93B1A8D2CC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829B2-67B8-42AF-A8F6-0483C504E33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0953015-A379-403E-8191-D885E217C75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09372" y="1197204"/>
            <a:ext cx="4865864" cy="497975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3240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83617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5235" y="1152000"/>
            <a:ext cx="3240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3A1E70-888C-457D-AFFC-B6844C5A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DB8ADDC7-03DF-504A-BCB2-CD59459CCF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FF27-EC9A-4B3B-8FC8-8C0B22BA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EA673-E77B-454E-A2E7-937820AA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970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152000"/>
            <a:ext cx="1908000" cy="503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90809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9618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08427" y="1148060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67235" y="1152525"/>
            <a:ext cx="1908000" cy="50387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19BBF2-DEB7-4E8E-8C83-D3D10FA6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8BEF633-490C-6441-95CA-B2301D2D96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4860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4860000" cy="4608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673AE6F-1F65-4C50-B8BB-3CE8E3C02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EFE5FCFC-5862-8346-B282-9ACAE5AA2B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4CD98A-64EE-42B1-9A8B-F495FEF2E9F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15235" y="1581663"/>
            <a:ext cx="4786225" cy="460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9F7B39C-4DE9-4650-869E-0410A8E29AA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15235" y="1151999"/>
            <a:ext cx="4860000" cy="359999"/>
          </a:xfrm>
        </p:spPr>
        <p:txBody>
          <a:bodyPr vert="horz" lIns="0" tIns="0" rIns="0" bIns="0" rtlCol="0" anchor="t">
            <a:noAutofit/>
          </a:bodyPr>
          <a:lstStyle>
            <a:lvl1pPr marL="0" indent="0">
              <a:buNone/>
              <a:defRPr lang="en-US" sz="2400" b="1"/>
            </a:lvl1pPr>
          </a:lstStyle>
          <a:p>
            <a:pPr marL="266700" lvl="0" indent="-26670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8D5478-FA4F-48AE-8588-59081070B7D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457201"/>
            <a:ext cx="5082602" cy="5403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1780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FE2F7D-AF1E-41D2-8D7B-FE0BB1B5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7336E73-8189-49DD-8813-80CD92FB570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050FC2D7-C428-4985-A707-D3D2DA61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506374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9245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8DDE606-CFBE-5C4D-91D3-266C9C6E73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B5454C20-CBD2-8F4B-8A28-F61813EE96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C2952E-380C-48F5-9C93-B1EB0713EF3E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26770-290B-4E8A-B12A-36F7DDB7F2B1}"/>
              </a:ext>
            </a:extLst>
          </p:cNvPr>
          <p:cNvGrpSpPr/>
          <p:nvPr userDrawn="1"/>
        </p:nvGrpSpPr>
        <p:grpSpPr>
          <a:xfrm>
            <a:off x="0" y="0"/>
            <a:ext cx="5277678" cy="6858000"/>
            <a:chOff x="0" y="0"/>
            <a:chExt cx="10954058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83424E-B9B3-4D58-988A-26DEDF734F4E}"/>
                </a:ext>
              </a:extLst>
            </p:cNvPr>
            <p:cNvSpPr/>
            <p:nvPr userDrawn="1"/>
          </p:nvSpPr>
          <p:spPr>
            <a:xfrm>
              <a:off x="0" y="0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32BBED-D126-4DCA-9557-B488A96E405F}"/>
                </a:ext>
              </a:extLst>
            </p:cNvPr>
            <p:cNvSpPr/>
            <p:nvPr userDrawn="1"/>
          </p:nvSpPr>
          <p:spPr>
            <a:xfrm>
              <a:off x="0" y="6721475"/>
              <a:ext cx="10954058" cy="136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2894682"/>
            <a:ext cx="5085650" cy="1870007"/>
          </a:xfrm>
        </p:spPr>
        <p:txBody>
          <a:bodyPr anchor="b"/>
          <a:lstStyle>
            <a:lvl1pPr algn="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3044" y="5025053"/>
            <a:ext cx="4681330" cy="27180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Full Name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77D147AD-3B0C-4B21-AE3D-178E0B7E36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73044" y="5431223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6EB09218-D127-4641-A366-94360A951A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73044" y="5817586"/>
            <a:ext cx="4681330" cy="252000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Email</a:t>
            </a:r>
          </a:p>
        </p:txBody>
      </p: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B9C42B1D-23D7-46D7-A8E3-6667AC7EFB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73044" y="6203950"/>
            <a:ext cx="4683095" cy="252413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293038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88D655-4406-4239-85EC-50C2308745AA}"/>
              </a:ext>
            </a:extLst>
          </p:cNvPr>
          <p:cNvSpPr/>
          <p:nvPr userDrawn="1"/>
        </p:nvSpPr>
        <p:spPr>
          <a:xfrm>
            <a:off x="145004" y="135743"/>
            <a:ext cx="11909425" cy="658495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DDC4F-A427-4A89-A8C8-29E5B3636915}"/>
              </a:ext>
            </a:extLst>
          </p:cNvPr>
          <p:cNvGrpSpPr/>
          <p:nvPr userDrawn="1"/>
        </p:nvGrpSpPr>
        <p:grpSpPr>
          <a:xfrm>
            <a:off x="5277678" y="0"/>
            <a:ext cx="5676382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16DDCD-23BC-4768-B673-35E1C415BFCE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90EB2DE-F6E9-449A-BC72-D4F6DBBB6343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your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71908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40147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ith Im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6DB5B0F-1BA3-4AE0-9821-FC62BA98D4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6525" y="136525"/>
            <a:ext cx="10817535" cy="6584950"/>
          </a:xfrm>
        </p:spPr>
        <p:txBody>
          <a:bodyPr lIns="1080000" tIns="0" rIns="0" bIns="0" anchor="ctr"/>
          <a:lstStyle>
            <a:lvl1pPr marL="0" indent="0" algn="l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2"/>
            <a:ext cx="5085650" cy="1870007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5711550"/>
            <a:ext cx="5085650" cy="69166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286063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ntro Cop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277678" y="136525"/>
            <a:ext cx="5676382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D56AE9-6D9F-474C-A5AA-1064B66023B2}"/>
              </a:ext>
            </a:extLst>
          </p:cNvPr>
          <p:cNvGrpSpPr/>
          <p:nvPr userDrawn="1"/>
        </p:nvGrpSpPr>
        <p:grpSpPr>
          <a:xfrm>
            <a:off x="5277678" y="0"/>
            <a:ext cx="5676381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FC2C23-C626-4C00-83A4-E40C9C7E8F5A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E2D5A7-6879-488F-81C7-1B8BA84D430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73044" y="3674373"/>
            <a:ext cx="5085650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73044" y="4608000"/>
            <a:ext cx="5085650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A47B37-80B0-5A4F-BDC3-DE42D5B2D34F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6AC2DF-47CD-A743-A120-FBE75B801CF3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Picture Placeholder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E0F6BC-FBF2-3048-B833-61609739028C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B0310F-833E-864C-9FB7-B2B2A6714808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824377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824377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06D597-BA39-4C4D-833F-CC0EE989B51C}"/>
              </a:ext>
            </a:extLst>
          </p:cNvPr>
          <p:cNvSpPr/>
          <p:nvPr userDrawn="1"/>
        </p:nvSpPr>
        <p:spPr>
          <a:xfrm>
            <a:off x="9157648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9454828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55235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55235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40C2B055-E680-DE47-949A-41B3A5A9204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3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E3B0AD5-3645-8443-891F-C0E1D9763D7A}"/>
              </a:ext>
            </a:extLst>
          </p:cNvPr>
          <p:cNvSpPr/>
          <p:nvPr userDrawn="1"/>
        </p:nvSpPr>
        <p:spPr>
          <a:xfrm>
            <a:off x="634213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9B724A-B58C-CD4D-8980-C0DFE08B79B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5" name="Picture Placeholder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894D68-6E31-8646-BFD7-2C0D8C4CD961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Picture Placeholder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6979D-82A3-4A80-B7D8-1411156740B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A4C3AA-BB58-4285-A38D-608FB501AC1D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BB9E9C3-2013-4B62-89A6-8A4B0F2A884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4564187-7B7F-4203-BE0E-B2085E4F1869}"/>
              </a:ext>
            </a:extLst>
          </p:cNvPr>
          <p:cNvSpPr/>
          <p:nvPr userDrawn="1"/>
        </p:nvSpPr>
        <p:spPr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69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69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llets 4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F5735D3-1D9F-7543-95B4-59FA78EE1633}"/>
              </a:ext>
            </a:extLst>
          </p:cNvPr>
          <p:cNvSpPr/>
          <p:nvPr userDrawn="1"/>
        </p:nvSpPr>
        <p:spPr>
          <a:xfrm>
            <a:off x="1729232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D89EB4-58FE-9C45-AF3E-821DBB1186EC}"/>
              </a:ext>
            </a:extLst>
          </p:cNvPr>
          <p:cNvSpPr/>
          <p:nvPr userDrawn="1"/>
        </p:nvSpPr>
        <p:spPr>
          <a:xfrm>
            <a:off x="3860091" y="773488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Picture Placeholder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1070668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310044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2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702598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2E783B-B6C5-C74B-8CB2-1421AF723973}"/>
              </a:ext>
            </a:extLst>
          </p:cNvPr>
          <p:cNvSpPr/>
          <p:nvPr userDrawn="1"/>
        </p:nvSpPr>
        <p:spPr>
          <a:xfrm>
            <a:off x="1728254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7" name="Picture Placeholder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3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4FB0C7-5FAE-064C-B022-6C6F1429F789}"/>
              </a:ext>
            </a:extLst>
          </p:cNvPr>
          <p:cNvSpPr/>
          <p:nvPr userDrawn="1"/>
        </p:nvSpPr>
        <p:spPr>
          <a:xfrm>
            <a:off x="3859113" y="3771131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Picture Placeholder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4068311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4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DD832-2CD9-45D2-AC4D-DD00EFA5A223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47021E-0309-4638-9D02-AE2A45E2C5D1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8E8D6F-D64D-4B85-AA51-BDA9EF959E3F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3674372"/>
            <a:ext cx="3863221" cy="720000"/>
          </a:xfrm>
        </p:spPr>
        <p:txBody>
          <a:bodyPr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Divider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gital Produc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Insert or Drag and Drop your Screen Design here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10" name="Picture Placeholder 22">
            <a:extLst>
              <a:ext uri="{FF2B5EF4-FFF2-40B4-BE49-F238E27FC236}">
                <a16:creationId xmlns:a16="http://schemas.microsoft.com/office/drawing/2014/main" id="{785590BE-5BE1-4AF5-B0F8-7D999658F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41052" y="136525"/>
            <a:ext cx="4313008" cy="6584950"/>
          </a:xfrm>
          <a:solidFill>
            <a:schemeClr val="accent4">
              <a:lumMod val="50000"/>
            </a:schemeClr>
          </a:solidFill>
        </p:spPr>
        <p:txBody>
          <a:bodyPr lIns="0" tIns="1512000" rIns="0" bIns="0" anchor="t"/>
          <a:lstStyle>
            <a:lvl1pPr marL="0" indent="0" algn="ctr">
              <a:buNone/>
              <a:defRPr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Photo </a:t>
            </a:r>
            <a:br>
              <a:rPr lang="en-US" noProof="0" dirty="0"/>
            </a:br>
            <a:r>
              <a:rPr lang="en-US" noProof="0" dirty="0"/>
              <a:t>then Send to Back for overlay effect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34836-D52B-45E3-A123-FB9FFE3E0AE5}"/>
              </a:ext>
            </a:extLst>
          </p:cNvPr>
          <p:cNvSpPr/>
          <p:nvPr userDrawn="1"/>
        </p:nvSpPr>
        <p:spPr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A88889-2E09-4B26-90FB-497460180E61}"/>
              </a:ext>
            </a:extLst>
          </p:cNvPr>
          <p:cNvGrpSpPr/>
          <p:nvPr userDrawn="1"/>
        </p:nvGrpSpPr>
        <p:grpSpPr>
          <a:xfrm>
            <a:off x="6641050" y="0"/>
            <a:ext cx="4313009" cy="6858000"/>
            <a:chOff x="0" y="0"/>
            <a:chExt cx="12192000" cy="6858000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70E5C8-5074-4D5F-9EBD-E5E49462D138}"/>
                </a:ext>
              </a:extLst>
            </p:cNvPr>
            <p:cNvSpPr/>
            <p:nvPr userDrawn="1"/>
          </p:nvSpPr>
          <p:spPr>
            <a:xfrm>
              <a:off x="0" y="0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144162-C52D-4D13-B080-38B1B0F6CBC6}"/>
                </a:ext>
              </a:extLst>
            </p:cNvPr>
            <p:cNvSpPr/>
            <p:nvPr userDrawn="1"/>
          </p:nvSpPr>
          <p:spPr>
            <a:xfrm>
              <a:off x="0" y="6721475"/>
              <a:ext cx="12192000" cy="1365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68ABB-DAA1-4A8F-A65A-A0EADB7120F3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4EF2B-4C23-4FC2-B680-617BC7D8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66470" y="1767593"/>
            <a:ext cx="3863221" cy="259535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Emphasized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5C3D10-5CD7-421D-B7BB-581518EF00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6470" y="4608000"/>
            <a:ext cx="3863221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800" y="1008000"/>
            <a:ext cx="10144125" cy="252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90D010-2852-DE49-BD36-340D6725D1D5}"/>
              </a:ext>
            </a:extLst>
          </p:cNvPr>
          <p:cNvSpPr/>
          <p:nvPr userDrawn="1"/>
        </p:nvSpPr>
        <p:spPr>
          <a:xfrm>
            <a:off x="2765072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5400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65400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D02C68-EB7D-E044-99A9-658364A3B2F0}"/>
              </a:ext>
            </a:extLst>
          </p:cNvPr>
          <p:cNvSpPr/>
          <p:nvPr userDrawn="1"/>
        </p:nvSpPr>
        <p:spPr>
          <a:xfrm>
            <a:off x="4895931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6259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696259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62E1D-1D13-2B48-9F3B-CE31039DD236}"/>
              </a:ext>
            </a:extLst>
          </p:cNvPr>
          <p:cNvSpPr/>
          <p:nvPr userDrawn="1"/>
        </p:nvSpPr>
        <p:spPr>
          <a:xfrm>
            <a:off x="7026790" y="2412312"/>
            <a:ext cx="1216152" cy="12161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323970" y="270949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5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/>
            <a:r>
              <a:rPr lang="en-US" noProof="0" dirty="0"/>
              <a:t>Add</a:t>
            </a:r>
          </a:p>
          <a:p>
            <a:pPr marL="266700" lvl="0" indent="-266700" algn="ctr"/>
            <a:r>
              <a:rPr lang="en-US" noProof="0" dirty="0"/>
              <a:t>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827118" y="3971432"/>
            <a:ext cx="1620000" cy="360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1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827118" y="4471987"/>
            <a:ext cx="1620000" cy="720000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/>
              <a:t>Bullet Description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0C57817-9ECE-F147-BBDB-760FAF41C8E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BF466B-33BA-42AC-AFB2-51FC72C2FA45}"/>
              </a:ext>
            </a:extLst>
          </p:cNvPr>
          <p:cNvSpPr/>
          <p:nvPr userDrawn="1"/>
        </p:nvSpPr>
        <p:spPr>
          <a:xfrm>
            <a:off x="0" y="0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A5CDF3-277F-457A-90F6-C20C9F0EF716}"/>
              </a:ext>
            </a:extLst>
          </p:cNvPr>
          <p:cNvSpPr/>
          <p:nvPr userDrawn="1"/>
        </p:nvSpPr>
        <p:spPr>
          <a:xfrm rot="5400000">
            <a:off x="-3360737" y="3360737"/>
            <a:ext cx="6858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09F7B-15BA-44E2-85A9-A5A242FAF0E0}"/>
              </a:ext>
            </a:extLst>
          </p:cNvPr>
          <p:cNvSpPr/>
          <p:nvPr userDrawn="1"/>
        </p:nvSpPr>
        <p:spPr>
          <a:xfrm rot="5400000">
            <a:off x="8144030" y="2810031"/>
            <a:ext cx="6858000" cy="1237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A2F97-6D60-46FC-A9F8-936208153882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0143235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0143235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974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1633" y="6456363"/>
            <a:ext cx="962795" cy="264330"/>
          </a:xfrm>
          <a:prstGeom prst="rect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page </a:t>
            </a:r>
            <a:fld id="{19B51A1E-902D-48AF-9020-955120F399B6}" type="slidenum">
              <a:rPr lang="en-US" b="1" i="1" noProof="0" smtClean="0"/>
              <a:pPr/>
              <a:t>‹#›</a:t>
            </a:fld>
            <a:endParaRPr lang="en-US" b="1" i="1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B127E-AB96-49E0-8307-05174D7A6231}"/>
              </a:ext>
            </a:extLst>
          </p:cNvPr>
          <p:cNvSpPr txBox="1"/>
          <p:nvPr userDrawn="1"/>
        </p:nvSpPr>
        <p:spPr>
          <a:xfrm>
            <a:off x="11034141" y="5994000"/>
            <a:ext cx="1077777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400" b="1" spc="-150" baseline="0" noProof="0" dirty="0">
                <a:solidFill>
                  <a:schemeClr val="accent1"/>
                </a:solidFill>
              </a:rPr>
              <a:t>Contoso</a:t>
            </a:r>
            <a:br>
              <a:rPr lang="en-US" sz="2400" b="1" spc="-15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000" b="0" spc="0" baseline="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50" r:id="rId17"/>
    <p:sldLayoutId id="2147483652" r:id="rId18"/>
    <p:sldLayoutId id="2147483656" r:id="rId19"/>
    <p:sldLayoutId id="2147483657" r:id="rId20"/>
    <p:sldLayoutId id="2147483653" r:id="rId21"/>
    <p:sldLayoutId id="2147483677" r:id="rId22"/>
    <p:sldLayoutId id="2147483678" r:id="rId23"/>
    <p:sldLayoutId id="2147483654" r:id="rId24"/>
    <p:sldLayoutId id="2147483655" r:id="rId25"/>
    <p:sldLayoutId id="2147483660" r:id="rId26"/>
    <p:sldLayoutId id="2147483675" r:id="rId27"/>
    <p:sldLayoutId id="2147483676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5.png"/><Relationship Id="rId5" Type="http://schemas.openxmlformats.org/officeDocument/2006/relationships/image" Target="../media/image47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3.svg"/><Relationship Id="rId11" Type="http://schemas.openxmlformats.org/officeDocument/2006/relationships/image" Target="../media/image57.sv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svg"/><Relationship Id="rId9" Type="http://schemas.openxmlformats.org/officeDocument/2006/relationships/image" Target="../media/image5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31.jpeg"/><Relationship Id="rId7" Type="http://schemas.openxmlformats.org/officeDocument/2006/relationships/image" Target="../media/image62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61.png"/><Relationship Id="rId11" Type="http://schemas.openxmlformats.org/officeDocument/2006/relationships/image" Target="../media/image66.svg"/><Relationship Id="rId5" Type="http://schemas.openxmlformats.org/officeDocument/2006/relationships/image" Target="../media/image60.sv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2006808&amp;clcid=0x409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Relationship Id="rId9" Type="http://schemas.openxmlformats.org/officeDocument/2006/relationships/image" Target="../media/image2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11" Type="http://schemas.openxmlformats.org/officeDocument/2006/relationships/image" Target="../media/image28.jpeg"/><Relationship Id="rId5" Type="http://schemas.openxmlformats.org/officeDocument/2006/relationships/image" Target="../media/image17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15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tethescope and arms showing a medical professional taking a patient's blood pressure.  Picture includes blood pressure machine and clipboard.">
            <a:extLst>
              <a:ext uri="{FF2B5EF4-FFF2-40B4-BE49-F238E27FC236}">
                <a16:creationId xmlns:a16="http://schemas.microsoft.com/office/drawing/2014/main" id="{4414D423-B276-4148-A337-5693724BB04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525" y="136525"/>
            <a:ext cx="11909425" cy="6584950"/>
          </a:xfr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17B6E89-6474-4AB4-90D5-2C2FB4120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>
            <a:off x="5277678" y="136800"/>
            <a:ext cx="5676382" cy="6584675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BFEB6-F40E-4219-9AA6-8A27C2E8899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Presentation Cover Option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B1EEC-D590-4C80-ABB7-362BBE1F5A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Lorem ipsum dolor sit amet, consectetur adipiscing elit.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9B0FB2-7357-4302-82D6-6D3353A7D25D}"/>
              </a:ext>
            </a:extLst>
          </p:cNvPr>
          <p:cNvSpPr txBox="1"/>
          <p:nvPr/>
        </p:nvSpPr>
        <p:spPr bwMode="black">
          <a:xfrm>
            <a:off x="9228403" y="344840"/>
            <a:ext cx="1577974" cy="513712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3200" b="1" spc="-150" baseline="0" dirty="0">
                <a:solidFill>
                  <a:schemeClr val="bg1"/>
                </a:solidFill>
              </a:rPr>
              <a:t>Contoso</a:t>
            </a:r>
            <a:br>
              <a:rPr lang="en-US" sz="3200" b="1" spc="-150" baseline="0" dirty="0">
                <a:solidFill>
                  <a:schemeClr val="bg1"/>
                </a:solidFill>
              </a:rPr>
            </a:br>
            <a:r>
              <a:rPr lang="en-US" sz="1500" b="0" spc="0" baseline="0" dirty="0">
                <a:solidFill>
                  <a:schemeClr val="bg1"/>
                </a:solidFill>
              </a:rPr>
              <a:t>Pharmaceuticals</a:t>
            </a:r>
          </a:p>
        </p:txBody>
      </p:sp>
    </p:spTree>
    <p:extLst>
      <p:ext uri="{BB962C8B-B14F-4D97-AF65-F5344CB8AC3E}">
        <p14:creationId xmlns:p14="http://schemas.microsoft.com/office/powerpoint/2010/main" val="1485234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BD665AD-01A1-4FFC-8305-0A6070EA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F02D4E5-96A4-43A6-915C-A5DC22FEA1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  <a:p>
            <a:endParaRPr lang="en-US" dirty="0"/>
          </a:p>
        </p:txBody>
      </p:sp>
      <p:pic>
        <p:nvPicPr>
          <p:cNvPr id="70" name="Picture Placeholder 24" descr="Bullseye icon">
            <a:extLst>
              <a:ext uri="{FF2B5EF4-FFF2-40B4-BE49-F238E27FC236}">
                <a16:creationId xmlns:a16="http://schemas.microsoft.com/office/drawing/2014/main" id="{120A52C2-7C0E-004B-8329-E4E37C6AE1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5791" b="5791"/>
          <a:stretch>
            <a:fillRect/>
          </a:stretch>
        </p:blipFill>
        <p:spPr>
          <a:xfrm>
            <a:off x="710907" y="2259202"/>
            <a:ext cx="576765" cy="50996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E44A62-8E09-4084-9A7E-FFC8FD968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19B4-7FE5-43DD-81FB-DA75B8EA4C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  <a:p>
            <a:r>
              <a:rPr lang="en-US" dirty="0"/>
              <a:t>Etiam aliquet eu mi quis lacinia. 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</a:t>
            </a:r>
          </a:p>
          <a:p>
            <a:endParaRPr lang="en-US" dirty="0"/>
          </a:p>
        </p:txBody>
      </p:sp>
      <p:pic>
        <p:nvPicPr>
          <p:cNvPr id="71" name="Picture Placeholder 26" descr="Lecturer at podium icon">
            <a:extLst>
              <a:ext uri="{FF2B5EF4-FFF2-40B4-BE49-F238E27FC236}">
                <a16:creationId xmlns:a16="http://schemas.microsoft.com/office/drawing/2014/main" id="{183C32CC-2A28-074C-AEE5-C5B38EA348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-13136" b="-12288"/>
          <a:stretch/>
        </p:blipFill>
        <p:spPr>
          <a:xfrm>
            <a:off x="6005054" y="2152485"/>
            <a:ext cx="576765" cy="72339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C3A6E4-FBBE-4F2E-8B22-4CACF85BE5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71564-A5F6-4B9F-B28F-E281F154CB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Ut congue quis tortor eget sodales. Nulla a erat eget nunc hendrerit ultrices eu nec nulla. </a:t>
            </a:r>
          </a:p>
          <a:p>
            <a:r>
              <a:rPr lang="en-US" dirty="0"/>
              <a:t>Donec viverra leo aliquet, auctor quam id, convallis orci.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CFEDF-9990-41FD-BD04-8F48FA99ADB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411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Opportunity Option 2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F961A7D-A035-4952-BEF5-34EE93A248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Integer convallis suscipit ante eu varius. Morbi a purus dolor.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Opportunity to Build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42237DE-8579-4920-9331-C835DA7AE69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$3B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5A11B9F-68B0-405D-8B6F-DDBC74E10D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Freedom to Invent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B4B73B3-17D0-4AD4-A250-23C177FEC5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$2B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57220B4-795B-4602-8E69-5D53D12DCC8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Etiam aliquet eu mi quis lacinia. Ut fermentum a magna ut eleifend.</a:t>
            </a:r>
          </a:p>
          <a:p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Few Competitors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326F89-BEF6-4EB6-94DD-7B443FAADD1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$1B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FB89F-B673-46A9-9582-849B9C73C01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Integer convallis suscipit ante eu varius. Morbi a purus dolor.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11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3821FC-5A1C-47E8-A586-3177C3498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1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6F3DC0-5F30-4986-B8AE-2B5D7CE3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33100"/>
            <a:ext cx="4860000" cy="360000"/>
          </a:xfrm>
        </p:spPr>
        <p:txBody>
          <a:bodyPr/>
          <a:lstStyle/>
          <a:p>
            <a:r>
              <a:rPr lang="en-US" dirty="0"/>
              <a:t>Contoso Pharmaceuticals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64BC-35A3-4E70-94B0-3FF95E131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765100"/>
            <a:ext cx="4860000" cy="2238897"/>
          </a:xfrm>
        </p:spPr>
        <p:txBody>
          <a:bodyPr/>
          <a:lstStyle/>
          <a:p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/>
            <a:r>
              <a:rPr lang="en-US" dirty="0"/>
              <a:t>Sed in molestie est. Cras ornare turpis at ligula posuere, sit amet accumsan neque lobortis.</a:t>
            </a:r>
          </a:p>
          <a:p>
            <a:pPr lvl="1"/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6B281-9CD0-4712-BC2A-46D16F97EB1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715235" y="2333625"/>
            <a:ext cx="4860000" cy="358775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2400" b="1" dirty="0"/>
              <a:t>Competitor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A5DB88-69E3-46D5-A161-0AAEFD20F5F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715235" y="2765425"/>
            <a:ext cx="4860000" cy="2238375"/>
          </a:xfrm>
        </p:spPr>
        <p:txBody>
          <a:bodyPr/>
          <a:lstStyle/>
          <a:p>
            <a:r>
              <a:rPr lang="en-US" dirty="0"/>
              <a:t>Praesent venenatis quam tortor, id viverra nunc rutrum a. </a:t>
            </a:r>
          </a:p>
          <a:p>
            <a:pPr lvl="1"/>
            <a:r>
              <a:rPr lang="en-US" dirty="0"/>
              <a:t>Maecenas malesuada ultricies sapien sit amet pharetra. </a:t>
            </a:r>
          </a:p>
          <a:p>
            <a:pPr lvl="1"/>
            <a:r>
              <a:rPr lang="en-US" dirty="0"/>
              <a:t>Nunc tempus, risus sodales hendrerit, arcu dolor commodo libero, a sollicitudin quam nulla quis lectus. In at porta mauris.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F5B-0380-4D9E-AFCD-1C09EBE776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12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35862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Option 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Convenience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Inconvenient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87FCC-C985-4E22-87B0-249CE8F023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Expensive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F4D0530-8F08-463A-A616-6F86742231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Affordable</a:t>
            </a:r>
          </a:p>
        </p:txBody>
      </p:sp>
      <p:pic>
        <p:nvPicPr>
          <p:cNvPr id="9" name="Picture 8" title="Placeholder Logo">
            <a:extLst>
              <a:ext uri="{FF2B5EF4-FFF2-40B4-BE49-F238E27FC236}">
                <a16:creationId xmlns:a16="http://schemas.microsoft.com/office/drawing/2014/main" id="{D750F3EB-2A4C-4CE3-B6EB-D382233EC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04" y="1739080"/>
            <a:ext cx="2121592" cy="646232"/>
          </a:xfrm>
          <a:prstGeom prst="rect">
            <a:avLst/>
          </a:prstGeom>
        </p:spPr>
      </p:pic>
      <p:pic>
        <p:nvPicPr>
          <p:cNvPr id="10" name="Picture 9" title="Placeholder Logo">
            <a:extLst>
              <a:ext uri="{FF2B5EF4-FFF2-40B4-BE49-F238E27FC236}">
                <a16:creationId xmlns:a16="http://schemas.microsoft.com/office/drawing/2014/main" id="{EC96513E-DCDA-415F-9EB1-582688BD0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549" y="4590410"/>
            <a:ext cx="2127688" cy="646232"/>
          </a:xfrm>
          <a:prstGeom prst="rect">
            <a:avLst/>
          </a:prstGeom>
        </p:spPr>
      </p:pic>
      <p:pic>
        <p:nvPicPr>
          <p:cNvPr id="11" name="Picture 10" title="Placeholder Logo">
            <a:extLst>
              <a:ext uri="{FF2B5EF4-FFF2-40B4-BE49-F238E27FC236}">
                <a16:creationId xmlns:a16="http://schemas.microsoft.com/office/drawing/2014/main" id="{BD681EF7-3DA2-4CA5-AE25-A2B35BC33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856" y="4142764"/>
            <a:ext cx="2127688" cy="646232"/>
          </a:xfrm>
          <a:prstGeom prst="rect">
            <a:avLst/>
          </a:prstGeom>
        </p:spPr>
      </p:pic>
      <p:pic>
        <p:nvPicPr>
          <p:cNvPr id="12" name="Picture 11" title="Placeholder Logo">
            <a:extLst>
              <a:ext uri="{FF2B5EF4-FFF2-40B4-BE49-F238E27FC236}">
                <a16:creationId xmlns:a16="http://schemas.microsoft.com/office/drawing/2014/main" id="{04148509-495D-4F33-8410-C9B4582D5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5974" y="4135473"/>
            <a:ext cx="2158171" cy="646232"/>
          </a:xfrm>
          <a:prstGeom prst="rect">
            <a:avLst/>
          </a:prstGeom>
        </p:spPr>
      </p:pic>
      <p:pic>
        <p:nvPicPr>
          <p:cNvPr id="13" name="Picture 12" title="Placeholder Logo">
            <a:extLst>
              <a:ext uri="{FF2B5EF4-FFF2-40B4-BE49-F238E27FC236}">
                <a16:creationId xmlns:a16="http://schemas.microsoft.com/office/drawing/2014/main" id="{C2682884-81CF-4B60-9E35-E2598C937F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384" y="4634914"/>
            <a:ext cx="2133785" cy="6462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FDEBD8-C7BD-4668-A438-9A4432147573}"/>
              </a:ext>
            </a:extLst>
          </p:cNvPr>
          <p:cNvSpPr txBox="1"/>
          <p:nvPr/>
        </p:nvSpPr>
        <p:spPr>
          <a:xfrm>
            <a:off x="7981393" y="1805340"/>
            <a:ext cx="1577974" cy="513712"/>
          </a:xfrm>
          <a:prstGeom prst="rect">
            <a:avLst/>
          </a:prstGeom>
          <a:noFill/>
        </p:spPr>
        <p:txBody>
          <a:bodyPr wrap="square" lIns="0" tIns="144000" rIns="0" bIns="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3200" b="1" spc="-150" baseline="0" dirty="0">
                <a:solidFill>
                  <a:schemeClr val="accent1"/>
                </a:solidFill>
              </a:rPr>
              <a:t>Contoso</a:t>
            </a:r>
            <a:br>
              <a:rPr lang="en-US" sz="3200" b="1" spc="-15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500" b="0" spc="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Pharmaceuticals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13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196A-A76D-47F1-A8FB-7438D050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B1AB1-BCAC-49C5-AF28-BBDC686990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will we scale in the future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5B11C5-EB75-4884-ADDC-73EA04FE9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sz="2400" b="1" dirty="0"/>
              <a:t>1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44DFB7-7E28-41B4-9BF9-BE436E0FC9E8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  <a:p>
            <a:r>
              <a:rPr lang="en-US" dirty="0"/>
              <a:t>Etiam aliquet eu mi quis lacinia. Ut fermentum a magna ut eleifend. Integer convallis suscipit ante eu varius.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1931C4D-A892-4FF3-8E0D-09189255CCF9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sz="2400" b="1" dirty="0"/>
              <a:t>2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20C0-022B-4E7D-BF64-E9B2AFE01D1E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Nulla a erat eget nunc hendrerit ultrices eu nec nulla. 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5516D-8C31-4428-AF93-D3D26BBCBCDF}"/>
              </a:ext>
            </a:extLst>
          </p:cNvPr>
          <p:cNvSpPr>
            <a:spLocks noGrp="1"/>
          </p:cNvSpPr>
          <p:nvPr>
            <p:ph idx="18"/>
          </p:nvPr>
        </p:nvSpPr>
        <p:spPr/>
        <p:txBody>
          <a:bodyPr/>
          <a:lstStyle/>
          <a:p>
            <a:r>
              <a:rPr lang="en-US" dirty="0"/>
              <a:t>Phase </a:t>
            </a:r>
            <a:r>
              <a:rPr lang="en-US" sz="2400" b="1" dirty="0"/>
              <a:t>3</a:t>
            </a:r>
            <a:br>
              <a:rPr lang="en-US" dirty="0"/>
            </a:br>
            <a:r>
              <a:rPr lang="en-US" sz="1400" dirty="0"/>
              <a:t>Month, Year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56C085-A0B2-4CAD-B8CD-22F8E31F72C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Donec viverra leo aliquet, auctor quam id, convallis orci. </a:t>
            </a:r>
          </a:p>
          <a:p>
            <a:r>
              <a:rPr lang="en-US" dirty="0"/>
              <a:t>Lorem ipsum dolor sit amet, consectetur adipiscing elit.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56343-8474-456D-AFB4-0D3E683B5C8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14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01389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3275-5D34-43AB-891F-D5BCED72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88C60-F053-401A-BD16-8A23AFE7A8E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1800" y="1008000"/>
            <a:ext cx="10144125" cy="25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Forecasting for success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A16F58-BB49-40F1-AE0B-C3A394D46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90116"/>
              </p:ext>
            </p:extLst>
          </p:nvPr>
        </p:nvGraphicFramePr>
        <p:xfrm>
          <a:off x="409775" y="1818756"/>
          <a:ext cx="5876725" cy="434778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175345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175345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601864">
                <a:tc>
                  <a:txBody>
                    <a:bodyPr/>
                    <a:lstStyle/>
                    <a:p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Vendors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Gross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b="0" dirty="0">
                          <a:solidFill>
                            <a:schemeClr val="bg1"/>
                          </a:solidFill>
                          <a:latin typeface="+mj-lt"/>
                        </a:rPr>
                        <a:t>Company Revenue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49184">
                <a:tc>
                  <a:txBody>
                    <a:bodyPr/>
                    <a:lstStyle/>
                    <a:p>
                      <a:pPr algn="ctr"/>
                      <a:r>
                        <a:rPr lang="en-ZA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ZA" sz="1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$40,500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graphicFrame>
        <p:nvGraphicFramePr>
          <p:cNvPr id="6" name="Chart 5" title="Gross Revenue Placeholder Chart">
            <a:extLst>
              <a:ext uri="{FF2B5EF4-FFF2-40B4-BE49-F238E27FC236}">
                <a16:creationId xmlns:a16="http://schemas.microsoft.com/office/drawing/2014/main" id="{5576D10F-DB85-4684-A4D7-BE94D3ABC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023471"/>
              </p:ext>
            </p:extLst>
          </p:nvPr>
        </p:nvGraphicFramePr>
        <p:xfrm>
          <a:off x="6603999" y="1728001"/>
          <a:ext cx="40751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8CB4D-96D6-4F68-AF6E-85DC3681281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15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4769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2309-8DCF-411D-966B-C430D147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FA1BA-EC91-4633-B5BD-112C7C379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Our two-year action plan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0153D4-6BE1-4775-8DB0-AF6F6B6305E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92477C-106F-4ACF-9F87-CCEB47554D7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FA7A9A8B-6D8E-42E6-B030-A2DA0A5BE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40003" y="2968364"/>
            <a:ext cx="683275" cy="25200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1B01CDF5-5785-42A7-8FCF-499C2D0216D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31799" y="2190750"/>
            <a:ext cx="1793875" cy="561975"/>
          </a:xfrm>
        </p:spPr>
        <p:txBody>
          <a:bodyPr/>
          <a:lstStyle/>
          <a:p>
            <a:r>
              <a:rPr lang="en-US" dirty="0"/>
              <a:t>Trials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EB6AD7A-70B7-44AF-A561-DFBE576D836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83528" y="2505005"/>
            <a:ext cx="1690417" cy="224670"/>
          </a:xfrm>
        </p:spPr>
        <p:txBody>
          <a:bodyPr/>
          <a:lstStyle/>
          <a:p>
            <a:r>
              <a:rPr lang="en-US" dirty="0"/>
              <a:t>Month, 20YY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CDD0026-6F51-4C7F-A56C-F65493E9FEA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9CDDE1-0ECF-443E-A45E-D79B9EDB4FA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95BF0B49-1279-413F-A38B-214D38C4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1706308" y="4458018"/>
            <a:ext cx="683275" cy="2520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FC515413-F507-4A34-82ED-04E98A4CDD31}"/>
              </a:ext>
            </a:extLst>
          </p:cNvPr>
          <p:cNvSpPr txBox="1">
            <a:spLocks/>
          </p:cNvSpPr>
          <p:nvPr/>
        </p:nvSpPr>
        <p:spPr>
          <a:xfrm>
            <a:off x="1151008" y="4925656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Legislation</a:t>
            </a:r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D45EC93F-78C4-4289-8D2C-529081D4E330}"/>
              </a:ext>
            </a:extLst>
          </p:cNvPr>
          <p:cNvSpPr txBox="1">
            <a:spLocks/>
          </p:cNvSpPr>
          <p:nvPr/>
        </p:nvSpPr>
        <p:spPr>
          <a:xfrm>
            <a:off x="1202737" y="5239911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1AF48A-4DD0-4ACA-BADE-96E2296C2A8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B5BD8-098C-49CB-83F5-66A9857795C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20YY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9541D6D-5806-4579-B106-3AC7E947B81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E5250A-E0C5-450F-B324-8B214D45C0C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517CC3B-3BE8-4544-BD85-3D7E95006A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449F2E1-6906-48B5-9833-C154025B4C1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5F24C43-5229-4A8D-8830-3519775B484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B64AE2D-234B-40D4-914E-50FF870E62B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</p:txBody>
      </p:sp>
      <p:sp>
        <p:nvSpPr>
          <p:cNvPr id="34" name="Arrow: Pentagon 33">
            <a:extLst>
              <a:ext uri="{FF2B5EF4-FFF2-40B4-BE49-F238E27FC236}">
                <a16:creationId xmlns:a16="http://schemas.microsoft.com/office/drawing/2014/main" id="{11428CA7-EA35-4774-B45E-74FDBBEC8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06078" y="2968364"/>
            <a:ext cx="683275" cy="2520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3B8215E4-CBB2-4AF4-8D62-074910551A83}"/>
              </a:ext>
            </a:extLst>
          </p:cNvPr>
          <p:cNvSpPr txBox="1">
            <a:spLocks/>
          </p:cNvSpPr>
          <p:nvPr/>
        </p:nvSpPr>
        <p:spPr>
          <a:xfrm>
            <a:off x="4450778" y="2190751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Marketing</a:t>
            </a:r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9E7006F3-EE4E-489F-B064-7A486ADA740E}"/>
              </a:ext>
            </a:extLst>
          </p:cNvPr>
          <p:cNvSpPr txBox="1">
            <a:spLocks/>
          </p:cNvSpPr>
          <p:nvPr/>
        </p:nvSpPr>
        <p:spPr>
          <a:xfrm>
            <a:off x="4502507" y="250500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BEB8C77-452E-457C-ABF0-8D888DA65F2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JUL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844EAEC-ACDF-4D36-8545-B2E0D64931B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B9A5B1C3-7B8C-48F8-8CC2-7A657167B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903016" y="4458019"/>
            <a:ext cx="683275" cy="2520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541D2AF2-0475-41D2-B2F3-BD6A7CB6DDEA}"/>
              </a:ext>
            </a:extLst>
          </p:cNvPr>
          <p:cNvSpPr txBox="1">
            <a:spLocks/>
          </p:cNvSpPr>
          <p:nvPr/>
        </p:nvSpPr>
        <p:spPr>
          <a:xfrm>
            <a:off x="5347716" y="4925657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4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Investment</a:t>
            </a:r>
          </a:p>
        </p:txBody>
      </p:sp>
      <p:sp>
        <p:nvSpPr>
          <p:cNvPr id="42" name="Text Placeholder 29">
            <a:extLst>
              <a:ext uri="{FF2B5EF4-FFF2-40B4-BE49-F238E27FC236}">
                <a16:creationId xmlns:a16="http://schemas.microsoft.com/office/drawing/2014/main" id="{C99AE0E9-ABEE-4A45-85D0-7ED61137310B}"/>
              </a:ext>
            </a:extLst>
          </p:cNvPr>
          <p:cNvSpPr txBox="1">
            <a:spLocks/>
          </p:cNvSpPr>
          <p:nvPr/>
        </p:nvSpPr>
        <p:spPr>
          <a:xfrm>
            <a:off x="5399445" y="5239912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71378CA-A7A3-4FDB-9FB3-52E088925FB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215858D-C865-44F3-942E-150A9567432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4C23D78-11EE-4923-A0DE-F6835790A15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NOV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53DB2CA-F228-4CCA-8787-80CD1EABCF13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DEC</a:t>
            </a:r>
          </a:p>
        </p:txBody>
      </p:sp>
      <p:sp>
        <p:nvSpPr>
          <p:cNvPr id="46" name="Arrow: Pentagon 45">
            <a:extLst>
              <a:ext uri="{FF2B5EF4-FFF2-40B4-BE49-F238E27FC236}">
                <a16:creationId xmlns:a16="http://schemas.microsoft.com/office/drawing/2014/main" id="{35AE8A83-3056-47C7-A825-18681A2BB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894251" y="4458020"/>
            <a:ext cx="683275" cy="252000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0DD5FF2-6AB8-4480-BD08-3AE02A14A2A4}"/>
              </a:ext>
            </a:extLst>
          </p:cNvPr>
          <p:cNvSpPr txBox="1">
            <a:spLocks/>
          </p:cNvSpPr>
          <p:nvPr/>
        </p:nvSpPr>
        <p:spPr>
          <a:xfrm>
            <a:off x="7338951" y="4925658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5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Procurement</a:t>
            </a:r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F534225C-44A4-4396-8349-B29318EB2FCD}"/>
              </a:ext>
            </a:extLst>
          </p:cNvPr>
          <p:cNvSpPr txBox="1">
            <a:spLocks/>
          </p:cNvSpPr>
          <p:nvPr/>
        </p:nvSpPr>
        <p:spPr>
          <a:xfrm>
            <a:off x="7390680" y="5239913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C7F497-AF01-4BD2-9DA6-8E87BE2CE4B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20YY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DAACD272-4496-43F6-B9E4-DFFBACDDC3CD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47CC1FC-4CFD-44F0-B8A0-3FBBA8549F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49C0CB4-E352-430E-A9B3-2AC715BAA58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F3FC6DB-D8A8-4081-9B5F-E9289FF1DB12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872133" y="3597398"/>
            <a:ext cx="377825" cy="201776"/>
          </a:xfrm>
        </p:spPr>
        <p:txBody>
          <a:bodyPr/>
          <a:lstStyle/>
          <a:p>
            <a:r>
              <a:rPr lang="en-US" dirty="0"/>
              <a:t>APR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9E41E4DD-E5EB-4682-9AA3-BA23502357C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066E6187-C0CE-477B-BDCE-FF7E75C17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0191422" y="2968365"/>
            <a:ext cx="683275" cy="252000"/>
          </a:xfrm>
          <a:prstGeom prst="homePlat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5DDAA146-7B54-4D5A-9D07-B5407105AE6E}"/>
              </a:ext>
            </a:extLst>
          </p:cNvPr>
          <p:cNvSpPr txBox="1">
            <a:spLocks/>
          </p:cNvSpPr>
          <p:nvPr/>
        </p:nvSpPr>
        <p:spPr>
          <a:xfrm>
            <a:off x="8936613" y="2190751"/>
            <a:ext cx="1793875" cy="5619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6"/>
            </a:solidFill>
          </a:ln>
        </p:spPr>
        <p:txBody>
          <a:bodyPr vert="horz" lIns="0" tIns="3600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Launch</a:t>
            </a:r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3259EAFB-C623-4255-9B5C-A06E8132A64F}"/>
              </a:ext>
            </a:extLst>
          </p:cNvPr>
          <p:cNvSpPr txBox="1">
            <a:spLocks/>
          </p:cNvSpPr>
          <p:nvPr/>
        </p:nvSpPr>
        <p:spPr>
          <a:xfrm>
            <a:off x="8988342" y="2505006"/>
            <a:ext cx="1690417" cy="224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20YY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D2383-EFA4-46C9-8926-B33450EBF2AD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16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03140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99C2-32BF-423F-9FCB-C7261C5F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35A28A-9193-410A-BA00-32118BDB1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04418"/>
              </p:ext>
            </p:extLst>
          </p:nvPr>
        </p:nvGraphicFramePr>
        <p:xfrm>
          <a:off x="149087" y="1124680"/>
          <a:ext cx="10803836" cy="53316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160767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2705641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2705641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2534039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697748">
                  <a:extLst>
                    <a:ext uri="{9D8B030D-6E8A-4147-A177-3AD203B41FA5}">
                      <a16:colId xmlns:a16="http://schemas.microsoft.com/office/drawing/2014/main" val="1944590475"/>
                    </a:ext>
                  </a:extLst>
                </a:gridCol>
              </a:tblGrid>
              <a:tr h="33464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1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2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Year 3</a:t>
                      </a: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Detailers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Users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1 600,000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Average Price per Sale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Revenue @ 15%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Cost of Revenue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52071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Gross Profit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5 625,000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48 000,000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216 000,000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742177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3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649893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Sales &amp; Marketing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5 062,500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38 400,000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151 200,000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679637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Customer Service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1 687,500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9 600,000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21 600,000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003364"/>
                  </a:ext>
                </a:extLst>
              </a:tr>
              <a:tr h="54622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Product Development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562,500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10 800,000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552400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Research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281,250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2 400,000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4 320,000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338634"/>
                  </a:ext>
                </a:extLst>
              </a:tr>
              <a:tr h="33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Total Expenses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7 593,750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52 800,000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187 920,000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785602"/>
                  </a:ext>
                </a:extLst>
              </a:tr>
              <a:tr h="43504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EBIT</a:t>
                      </a:r>
                    </a:p>
                  </a:txBody>
                  <a:tcPr marL="288000"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-1 968,750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-4 800,000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28 080,000</a:t>
                      </a:r>
                    </a:p>
                  </a:txBody>
                  <a:tcPr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anchor="b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95935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AD47B4-646E-4259-AFAE-31554F3632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17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213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34E88-7F23-493B-B73F-B2C433AD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pic>
        <p:nvPicPr>
          <p:cNvPr id="18" name="Picture Placeholder 17" descr="Headshot of man smiling and looking down">
            <a:extLst>
              <a:ext uri="{FF2B5EF4-FFF2-40B4-BE49-F238E27FC236}">
                <a16:creationId xmlns:a16="http://schemas.microsoft.com/office/drawing/2014/main" id="{2366F33C-BFA3-42B7-8B5D-E4922B5C530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395A7A-A327-4B6E-AC82-4987C1FC2E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Mirjam Nils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78387A-D25C-4165-9DF6-D6E3E0BDAF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93BE18-C7A1-49A0-961F-EF3DA2E43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 eleifend. Integer convallis suscipit ante eu varius. </a:t>
            </a:r>
          </a:p>
          <a:p>
            <a:endParaRPr lang="en-US" dirty="0"/>
          </a:p>
        </p:txBody>
      </p:sp>
      <p:pic>
        <p:nvPicPr>
          <p:cNvPr id="20" name="Picture Placeholder 19" descr="Headshot of woman looking at camera with a cell phone in her hand">
            <a:extLst>
              <a:ext uri="{FF2B5EF4-FFF2-40B4-BE49-F238E27FC236}">
                <a16:creationId xmlns:a16="http://schemas.microsoft.com/office/drawing/2014/main" id="{A5F71D52-F0EB-46D7-AB91-DC83E3625F08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4" b="54"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63366FC-5890-4401-A035-A1945CD5B03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6DB1517-5B2A-4642-B83D-7221F8B69C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3749A7-1EE7-44BF-8B36-93BE1DBD372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Morbi a purus dolor. Suspendisse sit amet ipsum finibus justo viverra blandit. Ut congue quis tortor eget sodales. Nulla a erat eget nunc hendrerit ultrices eu nec nulla.</a:t>
            </a:r>
          </a:p>
        </p:txBody>
      </p:sp>
      <p:pic>
        <p:nvPicPr>
          <p:cNvPr id="22" name="Picture Placeholder 21" descr="Portrait picture of woman sitting at a bench">
            <a:extLst>
              <a:ext uri="{FF2B5EF4-FFF2-40B4-BE49-F238E27FC236}">
                <a16:creationId xmlns:a16="http://schemas.microsoft.com/office/drawing/2014/main" id="{C0D750E9-1807-4D2C-81D0-2B1FE4D59186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E39E65-6300-43C2-96EE-FE89E277BD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339606-8F84-4F70-BA82-12129AE63E4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BE34B7-672D-4390-B2F7-050BA6A3BA8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Donec viverra leo aliquet, auctor quam id, convallis orci. Sed in molestie est. Cras ornare turpis at ligula posuere, sit amet accumsan neque lobortis.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979B4-1C60-47CE-A698-75A1324D9045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18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24717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D7CEBE-50B8-4649-B7B3-12F0A067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Alternate</a:t>
            </a:r>
          </a:p>
        </p:txBody>
      </p:sp>
      <p:pic>
        <p:nvPicPr>
          <p:cNvPr id="24" name="Picture Placeholder 23" descr="Headshot of man smiling and looking down">
            <a:extLst>
              <a:ext uri="{FF2B5EF4-FFF2-40B4-BE49-F238E27FC236}">
                <a16:creationId xmlns:a16="http://schemas.microsoft.com/office/drawing/2014/main" id="{FC371A7F-EE65-4195-86A1-8ECED0B4207A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4E43DC-79BE-45E7-A216-2671BD944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BFA3CF-DB91-465B-9E17-6332187729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COO</a:t>
            </a:r>
          </a:p>
        </p:txBody>
      </p:sp>
      <p:pic>
        <p:nvPicPr>
          <p:cNvPr id="26" name="Picture Placeholder 25" descr="Headshot of woman looking at camera with a cell phone in her hand">
            <a:extLst>
              <a:ext uri="{FF2B5EF4-FFF2-40B4-BE49-F238E27FC236}">
                <a16:creationId xmlns:a16="http://schemas.microsoft.com/office/drawing/2014/main" id="{A83B3A1A-1842-4B27-A578-D179E6A77E14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9" b="5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501EAB-3443-481B-9C04-A7B933F3628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184F99-4DD3-4944-ABFC-1BAC53C2B44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lang="en-US" dirty="0"/>
              <a:t>COB</a:t>
            </a:r>
          </a:p>
        </p:txBody>
      </p:sp>
      <p:pic>
        <p:nvPicPr>
          <p:cNvPr id="28" name="Picture Placeholder 27" descr="Portrait of man looking at someone else's laptop">
            <a:extLst>
              <a:ext uri="{FF2B5EF4-FFF2-40B4-BE49-F238E27FC236}">
                <a16:creationId xmlns:a16="http://schemas.microsoft.com/office/drawing/2014/main" id="{A0FEAE46-9AE4-4548-A546-E3A75A1EE344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EDDEA1-898C-4B9E-891D-BE99BDBE105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 dirty="0"/>
              <a:t>Alexander Martensson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960DE56-ADD5-4F3F-BFE6-076D46045B3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CFO</a:t>
            </a:r>
          </a:p>
        </p:txBody>
      </p:sp>
      <p:pic>
        <p:nvPicPr>
          <p:cNvPr id="30" name="Picture Placeholder 29" descr="Portrait picture of woman sitting at a bench">
            <a:extLst>
              <a:ext uri="{FF2B5EF4-FFF2-40B4-BE49-F238E27FC236}">
                <a16:creationId xmlns:a16="http://schemas.microsoft.com/office/drawing/2014/main" id="{3FA97161-1437-4446-8F3D-9F9A8F4AA454}"/>
              </a:ext>
            </a:extLst>
          </p:cNvPr>
          <p:cNvPicPr>
            <a:picLocks noGrp="1" noChangeAspect="1"/>
          </p:cNvPicPr>
          <p:nvPr>
            <p:ph type="pic" sz="quarter" idx="55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A277DA6-6AF7-4645-85B6-E2DD818E96E1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93D0B3-1EBC-4A31-B6D5-EB3DA64B9FBF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 dirty="0"/>
              <a:t>Head of Operations</a:t>
            </a:r>
          </a:p>
        </p:txBody>
      </p:sp>
      <p:pic>
        <p:nvPicPr>
          <p:cNvPr id="32" name="Picture Placeholder 31" descr="Portrait of woman with her hand by her ear">
            <a:extLst>
              <a:ext uri="{FF2B5EF4-FFF2-40B4-BE49-F238E27FC236}">
                <a16:creationId xmlns:a16="http://schemas.microsoft.com/office/drawing/2014/main" id="{BBB096B6-0847-4F89-83D8-A1DADF7112F6}"/>
              </a:ext>
            </a:extLst>
          </p:cNvPr>
          <p:cNvPicPr>
            <a:picLocks noGrp="1" noChangeAspect="1"/>
          </p:cNvPicPr>
          <p:nvPr>
            <p:ph type="pic" sz="quarter" idx="56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9A93B4B-935D-4D19-8CC5-5D8CC08FD022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 dirty="0"/>
              <a:t>Mira Karlsson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F949A24-E239-4AB3-A3FC-EDFF83BDE9C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 dirty="0"/>
              <a:t>Head of Technical</a:t>
            </a:r>
          </a:p>
        </p:txBody>
      </p:sp>
      <p:pic>
        <p:nvPicPr>
          <p:cNvPr id="34" name="Picture Placeholder 33" descr="Portrait of woman staring into camera">
            <a:extLst>
              <a:ext uri="{FF2B5EF4-FFF2-40B4-BE49-F238E27FC236}">
                <a16:creationId xmlns:a16="http://schemas.microsoft.com/office/drawing/2014/main" id="{2A7A440D-D1A9-486C-9C65-A36D410B9465}"/>
              </a:ext>
            </a:extLst>
          </p:cNvPr>
          <p:cNvPicPr>
            <a:picLocks noGrp="1" noChangeAspect="1"/>
          </p:cNvPicPr>
          <p:nvPr>
            <p:ph type="pic" sz="quarter" idx="57"/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30081B2-8CBF-44F8-A13B-DEFA7589439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 dirty="0"/>
              <a:t>Flora Berggren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B311816-FA44-451E-99BA-593D9A59D4AB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 dirty="0"/>
              <a:t>Creative Director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83AE5C-EF68-4A2B-9566-EDAB608739BA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19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1425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rial image of table with medical instruments, medicine, a clipboard, and other medical equipment">
            <a:extLst>
              <a:ext uri="{FF2B5EF4-FFF2-40B4-BE49-F238E27FC236}">
                <a16:creationId xmlns:a16="http://schemas.microsoft.com/office/drawing/2014/main" id="{0A756A3F-0F08-4577-8E72-1E643EFB097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5F2B1C5-78F6-4A28-8883-7C500ADCB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ED38B-2505-420A-A14A-D41E71EDBA33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Presentation Cover Option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217F2-8C36-4584-BD5D-0B00606DF9A2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Lorem ipsum dolor sit amet, consectetur adipiscing elit.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D5E33D6-D847-4F4C-BA8B-75CB853F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226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5BC95-9A61-42D6-889E-D19E72BE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grpSp>
        <p:nvGrpSpPr>
          <p:cNvPr id="10" name="Group 9" title="Fund Category (Grouped)">
            <a:extLst>
              <a:ext uri="{FF2B5EF4-FFF2-40B4-BE49-F238E27FC236}">
                <a16:creationId xmlns:a16="http://schemas.microsoft.com/office/drawing/2014/main" id="{78FA785D-9264-466B-AEAA-8E2A8AC23BFF}"/>
              </a:ext>
            </a:extLst>
          </p:cNvPr>
          <p:cNvGrpSpPr/>
          <p:nvPr/>
        </p:nvGrpSpPr>
        <p:grpSpPr>
          <a:xfrm>
            <a:off x="1060398" y="1158373"/>
            <a:ext cx="2456706" cy="1634164"/>
            <a:chOff x="635303" y="993330"/>
            <a:chExt cx="2456706" cy="1634164"/>
          </a:xfrm>
        </p:grpSpPr>
        <p:sp>
          <p:nvSpPr>
            <p:cNvPr id="11" name="Text Placeholder 80">
              <a:extLst>
                <a:ext uri="{FF2B5EF4-FFF2-40B4-BE49-F238E27FC236}">
                  <a16:creationId xmlns:a16="http://schemas.microsoft.com/office/drawing/2014/main" id="{9C4D3443-BA55-4194-A10B-88221447223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910839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Lorem ipsum dolor sit amet, consectetur adipiscing elit. </a:t>
              </a:r>
            </a:p>
          </p:txBody>
        </p:sp>
        <p:sp>
          <p:nvSpPr>
            <p:cNvPr id="12" name="Text Placeholder 80">
              <a:extLst>
                <a:ext uri="{FF2B5EF4-FFF2-40B4-BE49-F238E27FC236}">
                  <a16:creationId xmlns:a16="http://schemas.microsoft.com/office/drawing/2014/main" id="{4715C3E6-4EE7-4EA6-87A1-B6B0BA92431F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1504110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13" name="Graphic 12" descr="Network icon" title="Placeholder Icon">
              <a:extLst>
                <a:ext uri="{FF2B5EF4-FFF2-40B4-BE49-F238E27FC236}">
                  <a16:creationId xmlns:a16="http://schemas.microsoft.com/office/drawing/2014/main" id="{118AC668-E5B7-477C-BBB6-9FB87CCCB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75854" y="993330"/>
              <a:ext cx="516155" cy="516155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8EBE49-96A3-40F1-8428-4AF4B4291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3658771" y="1805534"/>
            <a:ext cx="779076" cy="340983"/>
            <a:chOff x="10085433" y="2368574"/>
            <a:chExt cx="1482680" cy="64893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577C73D-7D23-4086-9E31-36EA480B9F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B03A896-E835-4718-8E6D-B9D314B625A6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 title="Fund Category (Grouped)">
            <a:extLst>
              <a:ext uri="{FF2B5EF4-FFF2-40B4-BE49-F238E27FC236}">
                <a16:creationId xmlns:a16="http://schemas.microsoft.com/office/drawing/2014/main" id="{990D619C-FBD3-434E-BFD3-36EFCE176C70}"/>
              </a:ext>
            </a:extLst>
          </p:cNvPr>
          <p:cNvGrpSpPr/>
          <p:nvPr/>
        </p:nvGrpSpPr>
        <p:grpSpPr>
          <a:xfrm>
            <a:off x="870857" y="4610045"/>
            <a:ext cx="2646247" cy="1669940"/>
            <a:chOff x="428369" y="2759296"/>
            <a:chExt cx="2646247" cy="1669940"/>
          </a:xfrm>
        </p:grpSpPr>
        <p:sp>
          <p:nvSpPr>
            <p:cNvPr id="19" name="Text Placeholder 80">
              <a:extLst>
                <a:ext uri="{FF2B5EF4-FFF2-40B4-BE49-F238E27FC236}">
                  <a16:creationId xmlns:a16="http://schemas.microsoft.com/office/drawing/2014/main" id="{A6878129-A39E-41EB-9E23-2A32984D7CAC}"/>
                </a:ext>
              </a:extLst>
            </p:cNvPr>
            <p:cNvSpPr txBox="1">
              <a:spLocks/>
            </p:cNvSpPr>
            <p:nvPr/>
          </p:nvSpPr>
          <p:spPr>
            <a:xfrm>
              <a:off x="428369" y="3712581"/>
              <a:ext cx="2598328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Integer convallis suscipit ante eu varius. Morbi a purus dolor. </a:t>
              </a:r>
            </a:p>
          </p:txBody>
        </p:sp>
        <p:sp>
          <p:nvSpPr>
            <p:cNvPr id="20" name="Text Placeholder 80">
              <a:extLst>
                <a:ext uri="{FF2B5EF4-FFF2-40B4-BE49-F238E27FC236}">
                  <a16:creationId xmlns:a16="http://schemas.microsoft.com/office/drawing/2014/main" id="{26769ACA-7442-4E40-A854-8DF89988D616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330585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21" name="Graphic 20" descr="Newspaper icon" title="Placeholder Icon">
              <a:extLst>
                <a:ext uri="{FF2B5EF4-FFF2-40B4-BE49-F238E27FC236}">
                  <a16:creationId xmlns:a16="http://schemas.microsoft.com/office/drawing/2014/main" id="{08C706D0-602E-4E70-8D49-B7A3F846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58461" y="2759296"/>
              <a:ext cx="516155" cy="516155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5ADA92C-D40B-46C7-9ACC-07A371CA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661050" y="4986109"/>
            <a:ext cx="779076" cy="340983"/>
            <a:chOff x="10085433" y="2368574"/>
            <a:chExt cx="1482680" cy="648934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9C66FC9-08F4-4F04-A288-760424B64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496D17F-463A-4AB8-AAAE-F553E9A46C9A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Chart 4" title="Funding Chart">
            <a:extLst>
              <a:ext uri="{FF2B5EF4-FFF2-40B4-BE49-F238E27FC236}">
                <a16:creationId xmlns:a16="http://schemas.microsoft.com/office/drawing/2014/main" id="{6B5B5567-9EC0-4D32-9FDA-A396C361F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73270"/>
              </p:ext>
            </p:extLst>
          </p:nvPr>
        </p:nvGraphicFramePr>
        <p:xfrm>
          <a:off x="3387804" y="2192246"/>
          <a:ext cx="4468016" cy="3011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14" name="Group 13" title="Fund Category (Grouped)">
            <a:extLst>
              <a:ext uri="{FF2B5EF4-FFF2-40B4-BE49-F238E27FC236}">
                <a16:creationId xmlns:a16="http://schemas.microsoft.com/office/drawing/2014/main" id="{B1EA58AE-DF29-4AFB-8B2D-5941C37C8B1C}"/>
              </a:ext>
            </a:extLst>
          </p:cNvPr>
          <p:cNvGrpSpPr/>
          <p:nvPr/>
        </p:nvGrpSpPr>
        <p:grpSpPr>
          <a:xfrm>
            <a:off x="7825953" y="1025022"/>
            <a:ext cx="2391394" cy="1657889"/>
            <a:chOff x="635303" y="4653927"/>
            <a:chExt cx="2391394" cy="1657889"/>
          </a:xfrm>
        </p:grpSpPr>
        <p:sp>
          <p:nvSpPr>
            <p:cNvPr id="15" name="Text Placeholder 80">
              <a:extLst>
                <a:ext uri="{FF2B5EF4-FFF2-40B4-BE49-F238E27FC236}">
                  <a16:creationId xmlns:a16="http://schemas.microsoft.com/office/drawing/2014/main" id="{5CC120CE-241B-46BF-81A1-D0E5864C86E8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595161"/>
              <a:ext cx="2391394" cy="716655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Etiam aliquet eu mi quis lacinia. Ut fermentum a magna ut.</a:t>
              </a:r>
            </a:p>
          </p:txBody>
        </p:sp>
        <p:sp>
          <p:nvSpPr>
            <p:cNvPr id="16" name="Text Placeholder 80">
              <a:extLst>
                <a:ext uri="{FF2B5EF4-FFF2-40B4-BE49-F238E27FC236}">
                  <a16:creationId xmlns:a16="http://schemas.microsoft.com/office/drawing/2014/main" id="{2967B6E6-8BEF-4CB1-8225-6569B5BC6BEC}"/>
                </a:ext>
              </a:extLst>
            </p:cNvPr>
            <p:cNvSpPr txBox="1">
              <a:spLocks/>
            </p:cNvSpPr>
            <p:nvPr/>
          </p:nvSpPr>
          <p:spPr>
            <a:xfrm>
              <a:off x="635303" y="5188432"/>
              <a:ext cx="2391394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17" name="Graphic 16" descr="Satellite icon" title="Placeholder Icon">
              <a:extLst>
                <a:ext uri="{FF2B5EF4-FFF2-40B4-BE49-F238E27FC236}">
                  <a16:creationId xmlns:a16="http://schemas.microsoft.com/office/drawing/2014/main" id="{07C77A0A-D269-44E9-A32D-6A9CEC704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35303" y="4653927"/>
              <a:ext cx="516155" cy="516155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6F7A2F-659A-4006-8D19-8ED4E02D5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49071" y="1827903"/>
            <a:ext cx="835213" cy="340983"/>
            <a:chOff x="10085433" y="2368574"/>
            <a:chExt cx="1470538" cy="64893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4E44BF-58C4-4DA8-B6B1-C9E9A39EB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5525" y="2412045"/>
              <a:ext cx="1320446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AFC16D-113E-464A-BC6B-A0684D4FEE9D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6" y="2693041"/>
              <a:ext cx="64893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 title="Fund Category (Grouped)">
            <a:extLst>
              <a:ext uri="{FF2B5EF4-FFF2-40B4-BE49-F238E27FC236}">
                <a16:creationId xmlns:a16="http://schemas.microsoft.com/office/drawing/2014/main" id="{059A3F79-6A32-438A-BEFD-DD7037DBEFCC}"/>
              </a:ext>
            </a:extLst>
          </p:cNvPr>
          <p:cNvGrpSpPr/>
          <p:nvPr/>
        </p:nvGrpSpPr>
        <p:grpSpPr>
          <a:xfrm>
            <a:off x="7825953" y="4448189"/>
            <a:ext cx="2778261" cy="1962347"/>
            <a:chOff x="8881417" y="2258575"/>
            <a:chExt cx="2778261" cy="1962347"/>
          </a:xfrm>
        </p:grpSpPr>
        <p:sp>
          <p:nvSpPr>
            <p:cNvPr id="7" name="Text Placeholder 80">
              <a:extLst>
                <a:ext uri="{FF2B5EF4-FFF2-40B4-BE49-F238E27FC236}">
                  <a16:creationId xmlns:a16="http://schemas.microsoft.com/office/drawing/2014/main" id="{7B15D9A6-030E-40B4-B9A4-32A3302EF94F}"/>
                </a:ext>
              </a:extLst>
            </p:cNvPr>
            <p:cNvSpPr txBox="1">
              <a:spLocks/>
            </p:cNvSpPr>
            <p:nvPr/>
          </p:nvSpPr>
          <p:spPr>
            <a:xfrm>
              <a:off x="8987805" y="3316332"/>
              <a:ext cx="2671873" cy="904590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Suspendisse sit amet ipsum finibus justo viverra blandit. Ut congue quis tortor eget sodales. </a:t>
              </a:r>
            </a:p>
          </p:txBody>
        </p:sp>
        <p:sp>
          <p:nvSpPr>
            <p:cNvPr id="8" name="Text Placeholder 80">
              <a:extLst>
                <a:ext uri="{FF2B5EF4-FFF2-40B4-BE49-F238E27FC236}">
                  <a16:creationId xmlns:a16="http://schemas.microsoft.com/office/drawing/2014/main" id="{78127210-F620-4F8A-89B7-C0962F01ABC5}"/>
                </a:ext>
              </a:extLst>
            </p:cNvPr>
            <p:cNvSpPr txBox="1">
              <a:spLocks/>
            </p:cNvSpPr>
            <p:nvPr/>
          </p:nvSpPr>
          <p:spPr>
            <a:xfrm>
              <a:off x="8967861" y="2909603"/>
              <a:ext cx="2391393" cy="272762"/>
            </a:xfrm>
            <a:prstGeom prst="rect">
              <a:avLst/>
            </a:prstGeom>
          </p:spPr>
          <p:txBody>
            <a:bodyPr lIns="0" tIns="0" rIns="0" bIns="0"/>
            <a:lstStyle>
              <a:lvl1pPr marL="266700" indent="-2667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Char char="○"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sz="12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Fund Category</a:t>
              </a:r>
            </a:p>
          </p:txBody>
        </p:sp>
        <p:pic>
          <p:nvPicPr>
            <p:cNvPr id="9" name="Graphic 8" descr="Bullseye icon" title="Placeholder Icon">
              <a:extLst>
                <a:ext uri="{FF2B5EF4-FFF2-40B4-BE49-F238E27FC236}">
                  <a16:creationId xmlns:a16="http://schemas.microsoft.com/office/drawing/2014/main" id="{EB5DF1D7-3FD9-42D6-BEE4-A0BE87154B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81417" y="2258575"/>
              <a:ext cx="567771" cy="56777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D62F4C-F7AD-49CD-8499-3FBAD8FFF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6905210" y="4984320"/>
            <a:ext cx="779074" cy="340983"/>
            <a:chOff x="10085436" y="2368575"/>
            <a:chExt cx="1482677" cy="64893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B22ED-AFEC-489C-B59A-F64E19A09D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7666" y="2412045"/>
              <a:ext cx="1320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F32A56-CAD2-4FF2-8BB9-EFF8FE176A19}"/>
                </a:ext>
              </a:extLst>
            </p:cNvPr>
            <p:cNvCxnSpPr>
              <a:cxnSpLocks/>
            </p:cNvCxnSpPr>
            <p:nvPr/>
          </p:nvCxnSpPr>
          <p:spPr>
            <a:xfrm rot="18000000" flipH="1">
              <a:off x="9760969" y="2693042"/>
              <a:ext cx="6489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E70AE6-D9C2-4E1B-A376-A7A7DEE1E8A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091633" y="6456363"/>
            <a:ext cx="962795" cy="264330"/>
          </a:xfrm>
        </p:spPr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20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9377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Stethescope laying on top of form">
            <a:extLst>
              <a:ext uri="{FF2B5EF4-FFF2-40B4-BE49-F238E27FC236}">
                <a16:creationId xmlns:a16="http://schemas.microsoft.com/office/drawing/2014/main" id="{70AAE794-2F38-416E-B928-BB5474A812D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6A5F21-C887-4379-A20A-3CB406A1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3B8E-BE7A-486A-9F5A-9FEE77C9ED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Etiam aliquet eu mi quis lacinia. </a:t>
            </a:r>
          </a:p>
          <a:p>
            <a:r>
              <a:rPr lang="en-US" dirty="0"/>
              <a:t>Ut fermentum a magna ut eleifend. Integer convallis suscipit ante eu varius. Morbi a purus dolor. Suspendisse sit amet ipsum finibus justo viverra blandit. </a:t>
            </a:r>
          </a:p>
          <a:p>
            <a:r>
              <a:rPr lang="en-US" dirty="0"/>
              <a:t>Ut congue quis tortor eget sodales. Nulla a erat eget nunc hendrerit ultrices eu.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E3BD5-1051-4A50-9F18-DFC536C0E08E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56582A-55F9-4B18-95E7-DD8795CF21B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7968342" y="4608000"/>
            <a:ext cx="2722977" cy="1800000"/>
          </a:xfrm>
        </p:spPr>
        <p:txBody>
          <a:bodyPr/>
          <a:lstStyle/>
          <a:p>
            <a:r>
              <a:rPr lang="en-US" dirty="0"/>
              <a:t>Summary tagline or sub-headline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390BA-F9E5-4A53-AE84-CFF64715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21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90245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16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D29AD2ED-F2E1-42BA-A4F8-29194C9634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" r="62"/>
          <a:stretch>
            <a:fillRect/>
          </a:stretch>
        </p:blipFill>
        <p:spPr/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96BE43-2D46-4002-A946-60FC5900E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7530160-A714-49C8-85A0-932553905B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April Hansson</a:t>
            </a:r>
          </a:p>
        </p:txBody>
      </p:sp>
      <p:pic>
        <p:nvPicPr>
          <p:cNvPr id="12" name="Graphic 11" descr="User icon" title="Icon - Presenter Name">
            <a:extLst>
              <a:ext uri="{FF2B5EF4-FFF2-40B4-BE49-F238E27FC236}">
                <a16:creationId xmlns:a16="http://schemas.microsoft.com/office/drawing/2014/main" id="{3FD34FCD-807B-4BBC-8AFE-2162CCE29BE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10387065" y="5059754"/>
            <a:ext cx="218900" cy="2189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2CA365-4170-41B8-B4B3-7A2FA6DBD7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+1 23 987 6554</a:t>
            </a:r>
          </a:p>
        </p:txBody>
      </p:sp>
      <p:pic>
        <p:nvPicPr>
          <p:cNvPr id="14" name="Graphic 13" descr="Smart Phone icon" title="Icon - Presenter Phone Number">
            <a:extLst>
              <a:ext uri="{FF2B5EF4-FFF2-40B4-BE49-F238E27FC236}">
                <a16:creationId xmlns:a16="http://schemas.microsoft.com/office/drawing/2014/main" id="{E51263B5-564A-401A-810D-0896F97EF0C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 bwMode="black">
          <a:xfrm>
            <a:off x="10387065" y="5468514"/>
            <a:ext cx="218900" cy="21890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739431-ADAD-416E-818C-4B616D2870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april@contoso.com</a:t>
            </a:r>
          </a:p>
        </p:txBody>
      </p:sp>
      <p:pic>
        <p:nvPicPr>
          <p:cNvPr id="13" name="Graphic 12" descr="Envelope icon" title="Icon Presenter Email">
            <a:extLst>
              <a:ext uri="{FF2B5EF4-FFF2-40B4-BE49-F238E27FC236}">
                <a16:creationId xmlns:a16="http://schemas.microsoft.com/office/drawing/2014/main" id="{A24A1417-AE3F-44AE-98EB-3E6ADA1E201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 bwMode="black">
          <a:xfrm>
            <a:off x="10387065" y="5836232"/>
            <a:ext cx="218900" cy="2189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258B848-99A6-4681-9D22-50069C0BD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www.contoso.com</a:t>
            </a:r>
          </a:p>
        </p:txBody>
      </p:sp>
      <p:pic>
        <p:nvPicPr>
          <p:cNvPr id="15" name="Graphic 14" descr="Link icon">
            <a:extLst>
              <a:ext uri="{FF2B5EF4-FFF2-40B4-BE49-F238E27FC236}">
                <a16:creationId xmlns:a16="http://schemas.microsoft.com/office/drawing/2014/main" id="{0161B5EF-405A-4DEA-8E00-0A6A7B71F7B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 bwMode="black">
          <a:xfrm>
            <a:off x="10370206" y="6203950"/>
            <a:ext cx="244786" cy="24478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C15D2-04EB-42D6-9037-26AFBEAC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6E6F4-EF71-4EE1-B39A-9716A0E2CB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23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rial image of computer laptop keyboard and clipboard with form on it.  Also contains hands folded.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7678" y="136525"/>
            <a:ext cx="5676382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70550D9-B72F-46D0-B3A1-179DADF00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61DAB-3A3E-48FC-9143-482C63BB1C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  <a:p>
            <a:r>
              <a:rPr lang="en-US" dirty="0"/>
              <a:t>Ut fermentum a magna ut eleifend. Integer convallis suscipit ante eu varius. </a:t>
            </a:r>
          </a:p>
          <a:p>
            <a:r>
              <a:rPr lang="en-US" dirty="0"/>
              <a:t>Morbi a purus dolor. Suspendisse sit amet ipsum finibus justo viverra blandit. </a:t>
            </a:r>
          </a:p>
          <a:p>
            <a:r>
              <a:rPr lang="en-US" dirty="0"/>
              <a:t>Ut congue quis tortor eget sodales.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Lorem ipsum dolor sit amet, consectetur adipiscing elit. Etiam aliquet eu mi quis lacinia. Ut fermentum a magna ut.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5B41C8-4B55-458F-878B-550AD24B1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ED61FF-98D7-468C-A710-A0E65FFC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1" name="Picture Placeholder 40" descr="Downward trend icon">
            <a:extLst>
              <a:ext uri="{FF2B5EF4-FFF2-40B4-BE49-F238E27FC236}">
                <a16:creationId xmlns:a16="http://schemas.microsoft.com/office/drawing/2014/main" id="{B811075A-E743-458A-83DD-C9C3924D79D2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38D4-E453-4BC4-A3A0-F3C51852BC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Declining Market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44B71-63BE-418A-A82A-64402026207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  <a:p>
            <a:endParaRPr lang="en-US" dirty="0"/>
          </a:p>
        </p:txBody>
      </p:sp>
      <p:pic>
        <p:nvPicPr>
          <p:cNvPr id="43" name="Picture Placeholder 42" descr="Coins icon">
            <a:extLst>
              <a:ext uri="{FF2B5EF4-FFF2-40B4-BE49-F238E27FC236}">
                <a16:creationId xmlns:a16="http://schemas.microsoft.com/office/drawing/2014/main" id="{869A15CA-3DF8-417D-B9D8-F994D15851B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FFF724-CE30-4C63-A086-DF05C2777E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Financial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A64044E-682B-419B-AB70-118D0597C64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Etiam aliquet eu mi quis lacinia. Ut fermentum a magna ut eleifend. </a:t>
            </a:r>
          </a:p>
          <a:p>
            <a:endParaRPr lang="en-US" dirty="0"/>
          </a:p>
        </p:txBody>
      </p:sp>
      <p:pic>
        <p:nvPicPr>
          <p:cNvPr id="45" name="Picture Placeholder 44" descr="Handshake icon">
            <a:extLst>
              <a:ext uri="{FF2B5EF4-FFF2-40B4-BE49-F238E27FC236}">
                <a16:creationId xmlns:a16="http://schemas.microsoft.com/office/drawing/2014/main" id="{D18F8380-4F68-4979-BEC0-C897519AD43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2739695-B49F-491F-9573-F501246A7F4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Trust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57458-973E-473B-B43E-428D949A39C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Integer convallis suscipit ante eu varius. Morbi a purus dolor. </a:t>
            </a:r>
          </a:p>
          <a:p>
            <a:endParaRPr lang="en-US" dirty="0"/>
          </a:p>
        </p:txBody>
      </p:sp>
      <p:pic>
        <p:nvPicPr>
          <p:cNvPr id="47" name="Picture Placeholder 46" descr="Tag icon">
            <a:extLst>
              <a:ext uri="{FF2B5EF4-FFF2-40B4-BE49-F238E27FC236}">
                <a16:creationId xmlns:a16="http://schemas.microsoft.com/office/drawing/2014/main" id="{3B1C03DA-0209-4A1A-96AE-B3FF2B5F7533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C4406D0-E93A-4D4A-882C-3D100622979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Cost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0792B4-5A57-43A7-8C75-3B4261EE86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Suspendisse sit amet ipsum varius finibus justo viverra blandit. </a:t>
            </a:r>
          </a:p>
          <a:p>
            <a:endParaRPr lang="en-US" dirty="0"/>
          </a:p>
        </p:txBody>
      </p:sp>
      <p:pic>
        <p:nvPicPr>
          <p:cNvPr id="49" name="Picture Placeholder 48" descr="Bar chart icon">
            <a:extLst>
              <a:ext uri="{FF2B5EF4-FFF2-40B4-BE49-F238E27FC236}">
                <a16:creationId xmlns:a16="http://schemas.microsoft.com/office/drawing/2014/main" id="{B216FC82-4CDA-4982-85CF-C693A432A28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/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48350F0-9CCA-4F7C-98E8-BC7969FD399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FD8E4F9-1B84-4707-95BE-9EC53D7ACB9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Ut congue quis tortor varius eget sodales.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79E495-0BD4-426B-909E-18FDE27BDE66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Teacher pointing at board icon">
            <a:extLst>
              <a:ext uri="{FF2B5EF4-FFF2-40B4-BE49-F238E27FC236}">
                <a16:creationId xmlns:a16="http://schemas.microsoft.com/office/drawing/2014/main" id="{EF145220-68FE-4BC3-8DF6-074CABEAC097}"/>
              </a:ext>
            </a:extLst>
          </p:cNvPr>
          <p:cNvPicPr>
            <a:picLocks noGrp="1" noChangeAspect="1"/>
          </p:cNvPicPr>
          <p:nvPr>
            <p:ph type="pic" sz="quarter" idx="4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F34C1-576F-4BF7-8C9C-D507F213AE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Prioritize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93992-F65E-48D7-971D-FA51E969BE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pic>
        <p:nvPicPr>
          <p:cNvPr id="29" name="Picture Placeholder 28" descr="Lecturer at podium icon">
            <a:extLst>
              <a:ext uri="{FF2B5EF4-FFF2-40B4-BE49-F238E27FC236}">
                <a16:creationId xmlns:a16="http://schemas.microsoft.com/office/drawing/2014/main" id="{344FCB42-636B-4918-8866-D50ACA206D8C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B0B4A0-79F2-4CB5-BBB6-FEEBD846525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Authorize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6810F29-B4A6-4A97-903D-F931D52ACA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Etiam aliquet eu mi quis lacinia.</a:t>
            </a:r>
          </a:p>
        </p:txBody>
      </p:sp>
      <p:pic>
        <p:nvPicPr>
          <p:cNvPr id="31" name="Picture Placeholder 30" descr="Coins icon">
            <a:extLst>
              <a:ext uri="{FF2B5EF4-FFF2-40B4-BE49-F238E27FC236}">
                <a16:creationId xmlns:a16="http://schemas.microsoft.com/office/drawing/2014/main" id="{A1AA205C-54CC-4A28-9B43-520D5A97DD74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053976-DF5A-4CE2-94FB-5F70C906426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Monetize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256EF6-3CDE-4ADE-8753-BF5040E3C65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Integer convallis suscipit ante eu varius.</a:t>
            </a:r>
          </a:p>
        </p:txBody>
      </p:sp>
      <p:pic>
        <p:nvPicPr>
          <p:cNvPr id="21" name="Picture Placeholder 20" descr="Image of digital blood sugar machine and an empty bottle of test strips turned on its side.">
            <a:extLst>
              <a:ext uri="{FF2B5EF4-FFF2-40B4-BE49-F238E27FC236}">
                <a16:creationId xmlns:a16="http://schemas.microsoft.com/office/drawing/2014/main" id="{F4941105-96AE-42F4-A7DC-B53030B8531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6BDBEA-2EB9-46A6-9498-C171B6423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ltGray">
          <a:xfrm rot="5400000">
            <a:off x="7151842" y="-373218"/>
            <a:ext cx="3292475" cy="431196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754AEE-CBBA-41D9-960E-3119BC1B8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2" y="2919257"/>
            <a:ext cx="3292475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2AC9A-0FD0-4DA8-99B4-C440A1D15DA4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8FED25-4DDC-4D72-A54E-3E227B420317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Lorem ipsum dolor sit amet, consectetur adipiscing elit. Etiam aliquet eu mi quis.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FC2AC-377D-452C-9D03-2F9F7AC5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5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Bullseye icon">
            <a:extLst>
              <a:ext uri="{FF2B5EF4-FFF2-40B4-BE49-F238E27FC236}">
                <a16:creationId xmlns:a16="http://schemas.microsoft.com/office/drawing/2014/main" id="{146C3774-1A16-4CEA-B0D9-21F4D70DD683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D1680A-25DD-42DD-B066-2294665CF2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Unique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FBEF8A3-3B79-4A1D-83CE-3501D6E1EC5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3" name="Picture Placeholder 32" descr="Lecturer at podium icon">
            <a:extLst>
              <a:ext uri="{FF2B5EF4-FFF2-40B4-BE49-F238E27FC236}">
                <a16:creationId xmlns:a16="http://schemas.microsoft.com/office/drawing/2014/main" id="{34FE467F-DFCB-454B-9B3B-9C4BF433B3C6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157E51-898F-41B4-8235-6C34BBCD749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First to Market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24B20D-50EC-427F-9E2C-81625A7AC44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Etiam aliquet eu mi. Ut fermentum a magna ut eleifend.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5" name="Picture Placeholder 34" descr="Network icon">
            <a:extLst>
              <a:ext uri="{FF2B5EF4-FFF2-40B4-BE49-F238E27FC236}">
                <a16:creationId xmlns:a16="http://schemas.microsoft.com/office/drawing/2014/main" id="{7AF56B60-D53D-40A4-82F9-B1DEB9644A3D}"/>
              </a:ext>
            </a:extLst>
          </p:cNvPr>
          <p:cNvPicPr>
            <a:picLocks noGrp="1" noChangeAspect="1"/>
          </p:cNvPicPr>
          <p:nvPr>
            <p:ph type="pic" sz="quarter" idx="53"/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DE267D-5AD5-4C76-A976-43EDB64DB1F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Tested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F58DB01-FA52-44DB-A820-8E4A194D9F8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lang="en-US" dirty="0"/>
              <a:t>Integer convallis suscipit eu varius. Morbi a purus dolor.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7" name="Picture Placeholder 36" descr="Megaphone icon">
            <a:extLst>
              <a:ext uri="{FF2B5EF4-FFF2-40B4-BE49-F238E27FC236}">
                <a16:creationId xmlns:a16="http://schemas.microsoft.com/office/drawing/2014/main" id="{1701A2E9-D331-4627-A32A-658F1BDB82EF}"/>
              </a:ext>
            </a:extLst>
          </p:cNvPr>
          <p:cNvPicPr>
            <a:picLocks noGrp="1" noChangeAspect="1"/>
          </p:cNvPicPr>
          <p:nvPr>
            <p:ph type="pic" sz="quarter" idx="54"/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DC6D72-DCF6-41AE-B39D-609AE438F22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 dirty="0"/>
              <a:t>Authentic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1B6F490-8CEC-444D-ADC0-E8B315EA3B5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lang="en-US" dirty="0"/>
              <a:t>Suspendisse sit amet ipsum varius finibus justo viverra blandit.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8" name="Picture Placeholder 27" descr="Arm and blood pressure machine reading scale">
            <a:extLst>
              <a:ext uri="{FF2B5EF4-FFF2-40B4-BE49-F238E27FC236}">
                <a16:creationId xmlns:a16="http://schemas.microsoft.com/office/drawing/2014/main" id="{4B4A8784-FED8-4626-8883-762E38E9655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737364B-3FFB-4CAE-B936-630FCC5E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7151843" y="2919259"/>
            <a:ext cx="3292473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D4394E-B587-4CD9-96D1-650A82CA0197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Product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54CB10-3BB7-4C3D-9275-80A6E79BD7C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Lorem ipsum dolor sit amet, consectetur adipiscing elit. Etiam aliquet eu mi quis.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431BB-7E59-4D2E-B4E7-CA454CF9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1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Eye checking machine used at optomotrists office with the patient chair in background and a hand under the machine.">
            <a:extLst>
              <a:ext uri="{FF2B5EF4-FFF2-40B4-BE49-F238E27FC236}">
                <a16:creationId xmlns:a16="http://schemas.microsoft.com/office/drawing/2014/main" id="{C675E008-A5DF-4639-84DF-6071C1580B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8" name="Picture Placeholder 7" descr="Arial image of laptop computer keyboard and an arm resting on the table">
            <a:extLst>
              <a:ext uri="{FF2B5EF4-FFF2-40B4-BE49-F238E27FC236}">
                <a16:creationId xmlns:a16="http://schemas.microsoft.com/office/drawing/2014/main" id="{F0CDEBE3-63F4-4845-BE8F-EF94E6965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6641052" y="136525"/>
            <a:ext cx="4313008" cy="6584950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C4C820F-048F-4850-8903-A21A50941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5505605" y="1273020"/>
            <a:ext cx="6584950" cy="431196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Emphasize your </a:t>
            </a:r>
            <a:br>
              <a:rPr lang="en-US" dirty="0"/>
            </a:br>
            <a:r>
              <a:rPr lang="en-US" dirty="0"/>
              <a:t>main benefit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606456-BEB8-424C-8C7C-E9B311D7C337}"/>
              </a:ext>
            </a:extLst>
          </p:cNvPr>
          <p:cNvSpPr>
            <a:spLocks noGrp="1"/>
          </p:cNvSpPr>
          <p:nvPr>
            <p:ph idx="1"/>
          </p:nvPr>
        </p:nvSpPr>
        <p:spPr bwMode="black"/>
        <p:txBody>
          <a:bodyPr/>
          <a:lstStyle/>
          <a:p>
            <a:pPr marL="0" indent="0">
              <a:buNone/>
            </a:pPr>
            <a:r>
              <a:rPr lang="en-US" dirty="0"/>
              <a:t>Other benefits include</a:t>
            </a:r>
          </a:p>
          <a:p>
            <a:r>
              <a:rPr lang="en-US" dirty="0"/>
              <a:t>Lorem ipsum dolor sit amet, consectetur adipiscing elit. </a:t>
            </a:r>
          </a:p>
          <a:p>
            <a:r>
              <a:rPr lang="en-US" dirty="0"/>
              <a:t>Nunc tempus, risus sodales hendrerit, arcu dolor commodo libero.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C57C3-9D13-4E2B-8E1F-6AF5D1A5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7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4464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Image containing medical tweezers of various sizes, some pills, and a hand holding a pen writing on a piece of paper attached to a clipboard">
            <a:extLst>
              <a:ext uri="{FF2B5EF4-FFF2-40B4-BE49-F238E27FC236}">
                <a16:creationId xmlns:a16="http://schemas.microsoft.com/office/drawing/2014/main" id="{58E8F1D1-2E7D-42A1-89B1-02F0157F58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D3F6556-8AF2-4DC2-86FE-E38011E94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invGray">
          <a:xfrm rot="5400000">
            <a:off x="4823394" y="590809"/>
            <a:ext cx="6584950" cy="5676382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7DC055-29AA-4AE9-8621-A0765113CDFB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dirty="0"/>
              <a:t>Section Divider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CAFB058-F34E-4FAC-AA90-D1CB170C998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/>
        <p:txBody>
          <a:bodyPr/>
          <a:lstStyle/>
          <a:p>
            <a:r>
              <a:rPr lang="en-US" dirty="0"/>
              <a:t>Lorem ipsum dolor sit amet, consectetur adipiscing elit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703FA-65E2-4E60-B9CE-387169A2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b="1" i="1" smtClean="0"/>
              <a:pPr/>
              <a:t>8</a:t>
            </a:fld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3314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B054-7855-4114-9BCE-0130BF9C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9710F-626E-47E6-9916-873AC71C72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pic>
        <p:nvPicPr>
          <p:cNvPr id="21" name="Picture Placeholder 20" descr="Teacher pointing at screen icon">
            <a:extLst>
              <a:ext uri="{FF2B5EF4-FFF2-40B4-BE49-F238E27FC236}">
                <a16:creationId xmlns:a16="http://schemas.microsoft.com/office/drawing/2014/main" id="{29F61CCC-B375-46FD-AC69-F11C1EB5757F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23989-3B52-4E3D-A635-D939C417B6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Research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B7F5F9-AC4C-4CA4-ABAB-271F6B44A01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  <a:p>
            <a:endParaRPr lang="en-US" dirty="0"/>
          </a:p>
        </p:txBody>
      </p:sp>
      <p:pic>
        <p:nvPicPr>
          <p:cNvPr id="23" name="Picture Placeholder 22" descr="Group of people icon">
            <a:extLst>
              <a:ext uri="{FF2B5EF4-FFF2-40B4-BE49-F238E27FC236}">
                <a16:creationId xmlns:a16="http://schemas.microsoft.com/office/drawing/2014/main" id="{E25DFC4C-7C37-49B1-B6A5-9145D8251251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FE4ACF-78F8-4143-A8FF-BB1CAF035F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Finance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1739BB-184A-4F2F-A194-E2AC5447261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Etiam aliquet eu mi quis lacinia. Ut fermentum a magna ut eleifend. </a:t>
            </a:r>
          </a:p>
        </p:txBody>
      </p:sp>
      <p:pic>
        <p:nvPicPr>
          <p:cNvPr id="25" name="Picture Placeholder 24" descr="Repeat icon">
            <a:extLst>
              <a:ext uri="{FF2B5EF4-FFF2-40B4-BE49-F238E27FC236}">
                <a16:creationId xmlns:a16="http://schemas.microsoft.com/office/drawing/2014/main" id="{A959DDB7-1BF9-4963-9901-AE8A8DFB830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1C8737-2F2E-4041-B588-265FBBB0817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Invest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E85709-7A8D-448D-80D2-31C8C1E22A7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Integer convallis suscipit ante eu varius. Morbi a purus dolor.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3768A-5307-49F8-B634-ACCA9B7C4886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8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31B0C1"/>
      </a:accent1>
      <a:accent2>
        <a:srgbClr val="CB488B"/>
      </a:accent2>
      <a:accent3>
        <a:srgbClr val="BC9230"/>
      </a:accent3>
      <a:accent4>
        <a:srgbClr val="126974"/>
      </a:accent4>
      <a:accent5>
        <a:srgbClr val="C13131"/>
      </a:accent5>
      <a:accent6>
        <a:srgbClr val="8E8016"/>
      </a:accent6>
      <a:hlink>
        <a:srgbClr val="31B0C1"/>
      </a:hlink>
      <a:folHlink>
        <a:srgbClr val="31B0C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89652269_Healthcare pitch deck_RVA_v5" id="{131D69DF-5A4C-4D7D-9CA6-F5F98F0CBF64}" vid="{02C95288-9555-411A-9D92-BD9F03F3A2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FFEA1C-4D28-422A-816B-51B2F61D85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2D1CBC-A6D2-4C27-A0DD-244AE04E36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0A2AAC-D70B-4233-9389-268D689677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pitch deck</Template>
  <TotalTime>0</TotalTime>
  <Words>1307</Words>
  <Application>Microsoft Office PowerPoint</Application>
  <PresentationFormat>Widescreen</PresentationFormat>
  <Paragraphs>321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Times New Roman</vt:lpstr>
      <vt:lpstr>Office Theme</vt:lpstr>
      <vt:lpstr>Presentation Cover Option 1</vt:lpstr>
      <vt:lpstr>Presentation Cover Option 2</vt:lpstr>
      <vt:lpstr>About Us</vt:lpstr>
      <vt:lpstr>The Problem</vt:lpstr>
      <vt:lpstr>Solution</vt:lpstr>
      <vt:lpstr>Product</vt:lpstr>
      <vt:lpstr>Emphasize your  main benefit</vt:lpstr>
      <vt:lpstr>Section Divider</vt:lpstr>
      <vt:lpstr>Business Model</vt:lpstr>
      <vt:lpstr>Market Opportunity Option 1</vt:lpstr>
      <vt:lpstr>Market Opportunity Option 2</vt:lpstr>
      <vt:lpstr>Competition Option 1</vt:lpstr>
      <vt:lpstr>Competition Option 2</vt:lpstr>
      <vt:lpstr>Growth Strategy</vt:lpstr>
      <vt:lpstr>Traction</vt:lpstr>
      <vt:lpstr>Timeline</vt:lpstr>
      <vt:lpstr>Financials</vt:lpstr>
      <vt:lpstr>Team</vt:lpstr>
      <vt:lpstr>Team Alternate</vt:lpstr>
      <vt:lpstr>Funding</vt:lpstr>
      <vt:lpstr>Summary</vt:lpstr>
      <vt:lpstr>Thank You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Cover Option 1</dc:title>
  <dc:creator>Mohamed</dc:creator>
  <cp:lastModifiedBy>Mohamed</cp:lastModifiedBy>
  <cp:revision>1</cp:revision>
  <dcterms:created xsi:type="dcterms:W3CDTF">2021-03-05T19:45:20Z</dcterms:created>
  <dcterms:modified xsi:type="dcterms:W3CDTF">2021-03-05T19:45:49Z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