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2" r:id="rId5"/>
    <p:sldId id="292" r:id="rId6"/>
    <p:sldId id="297" r:id="rId7"/>
    <p:sldId id="283" r:id="rId8"/>
    <p:sldId id="298" r:id="rId9"/>
    <p:sldId id="284" r:id="rId10"/>
    <p:sldId id="294" r:id="rId11"/>
    <p:sldId id="295" r:id="rId12"/>
    <p:sldId id="285" r:id="rId13"/>
    <p:sldId id="296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2.6229504327278125E-2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6004686108790359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0.24795467400030627"/>
                  <c:y val="0.2714774923445146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2021-03-05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6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657649-400B-459D-918F-D5C58351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2000"/>
            <a:ext cx="5472114" cy="4664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23135C-68B1-4D2B-80D0-318CB859F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86" y="1512000"/>
            <a:ext cx="5472114" cy="4664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BF39E7D-3145-466A-B07A-D49E661C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33A71EE-E94D-4F02-B8C5-DC59F4563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9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F63D731-8A55-4A6C-A975-9B0F1F435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2505075"/>
            <a:ext cx="5472114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0CBD79B-0266-4692-9562-0F7706A2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87" y="2505075"/>
            <a:ext cx="5472114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515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5EC740-58FD-4D74-B7D7-DA487FC5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5"/>
            <a:ext cx="5472000" cy="4718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4204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28466D9-7530-474E-BC12-1642958B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9" y="987425"/>
            <a:ext cx="5471999" cy="4718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549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7A73E-4A54-4742-8586-DD6DAA3BC61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313656" y="1955257"/>
            <a:ext cx="9564688" cy="2947486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92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bg1">
              <a:lumMod val="95000"/>
            </a:schemeClr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tx1"/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C031A-1E1B-4E18-9052-CA663975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799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1" spc="6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59" r:id="rId6"/>
    <p:sldLayoutId id="2147483660" r:id="rId7"/>
    <p:sldLayoutId id="2147483664" r:id="rId8"/>
    <p:sldLayoutId id="2147483668" r:id="rId9"/>
    <p:sldLayoutId id="2147483669" r:id="rId10"/>
    <p:sldLayoutId id="2147483650" r:id="rId11"/>
    <p:sldLayoutId id="2147483652" r:id="rId12"/>
    <p:sldLayoutId id="2147483667" r:id="rId13"/>
    <p:sldLayoutId id="2147483656" r:id="rId14"/>
    <p:sldLayoutId id="2147483657" r:id="rId15"/>
    <p:sldLayoutId id="2147483671" r:id="rId16"/>
    <p:sldLayoutId id="2147483672" r:id="rId17"/>
    <p:sldLayoutId id="2147483654" r:id="rId18"/>
    <p:sldLayoutId id="2147483673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nowy forrest from top" title="Snowy forrest from top">
            <a:extLst>
              <a:ext uri="{FF2B5EF4-FFF2-40B4-BE49-F238E27FC236}">
                <a16:creationId xmlns:a16="http://schemas.microsoft.com/office/drawing/2014/main" id="{F7C18470-34F4-493A-B338-DAAE751FB6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Cover 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US" dirty="0"/>
              <a:t>Lorem ipsum dolor sit amet, consectetur adipiscing elit.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Frosted drops on flat glass">
            <a:extLst>
              <a:ext uri="{FF2B5EF4-FFF2-40B4-BE49-F238E27FC236}">
                <a16:creationId xmlns:a16="http://schemas.microsoft.com/office/drawing/2014/main" id="{2771D128-D998-4ED8-9EB7-5F3516C8FC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180" y="144000"/>
            <a:ext cx="11900839" cy="6570000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C9AEF562-1B88-4933-832C-6BD075D10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98343" y="5262266"/>
            <a:ext cx="180909" cy="1809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98343" y="5533246"/>
            <a:ext cx="180909" cy="18090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april@contoso.com</a:t>
            </a:r>
          </a:p>
          <a:p>
            <a:endParaRPr lang="en-US" dirty="0"/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98343" y="5804226"/>
            <a:ext cx="180909" cy="180909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3EDC26-15F7-41F7-8D1D-E36AFD8FA7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www.contoso.com</a:t>
            </a:r>
          </a:p>
          <a:p>
            <a:endParaRPr lang="en-US" dirty="0"/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87646" y="6075206"/>
            <a:ext cx="202303" cy="2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5CDF-4DF7-4A2B-9829-A1477B50A03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EF8F27-03BC-4080-83E5-6B49046A312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mountains from the ground">
            <a:extLst>
              <a:ext uri="{FF2B5EF4-FFF2-40B4-BE49-F238E27FC236}">
                <a16:creationId xmlns:a16="http://schemas.microsoft.com/office/drawing/2014/main" id="{FB6C117D-C3C2-4923-B0BC-DC2F8814D0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mountains from the ground">
            <a:extLst>
              <a:ext uri="{FF2B5EF4-FFF2-40B4-BE49-F238E27FC236}">
                <a16:creationId xmlns:a16="http://schemas.microsoft.com/office/drawing/2014/main" id="{199D014F-A091-4AB5-A7DE-AB7239BAF8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br>
              <a:rPr lang="en-US" dirty="0"/>
            </a:br>
            <a:r>
              <a:rPr lang="en-US" dirty="0"/>
              <a:t>Option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1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ky view of desolate snow covered mountains">
            <a:extLst>
              <a:ext uri="{FF2B5EF4-FFF2-40B4-BE49-F238E27FC236}">
                <a16:creationId xmlns:a16="http://schemas.microsoft.com/office/drawing/2014/main" id="{D2F0B21B-60AF-4BFF-AB00-273F16E628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6771584" y="144000"/>
            <a:ext cx="5275131" cy="6048000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165600"/>
            <a:ext cx="3372329" cy="1074510"/>
          </a:xfrm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US" dirty="0"/>
              <a:t>Lorem ipsum dolor sit amet, consectetur adipiscing elit. Etiam aliquet eu mi quis lacinia.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ky view of desolate snow covered mountains">
            <a:extLst>
              <a:ext uri="{FF2B5EF4-FFF2-40B4-BE49-F238E27FC236}">
                <a16:creationId xmlns:a16="http://schemas.microsoft.com/office/drawing/2014/main" id="{1AB66C4D-B643-4E90-84E0-FF247D592C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US" dirty="0"/>
              <a:t>Lorem ipsum dolor sit amet, consectetur adipiscing elit. Etiam aliquet eu mi quis lacinia.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/>
              <a:t>Contoso Suites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555074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476970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320689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91089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falling on trees in a forrest">
            <a:extLst>
              <a:ext uri="{FF2B5EF4-FFF2-40B4-BE49-F238E27FC236}">
                <a16:creationId xmlns:a16="http://schemas.microsoft.com/office/drawing/2014/main" id="{5374CEFF-A431-4745-B9D5-35B222FD3F6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146743" y="143999"/>
            <a:ext cx="11899714" cy="60479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7FF01862-0639-48CD-A883-31DC1B37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46000">
              <a:schemeClr val="bg1">
                <a:alpha val="90000"/>
              </a:schemeClr>
            </a:gs>
            <a:gs pos="0">
              <a:schemeClr val="accent1">
                <a:lumMod val="20000"/>
                <a:lumOff val="80000"/>
                <a:alpha val="50000"/>
              </a:schemeClr>
            </a:gs>
            <a:gs pos="80000">
              <a:schemeClr val="bg1">
                <a:lumMod val="95000"/>
              </a:schemeClr>
            </a:gs>
          </a:gsLst>
          <a:lin ang="3600000" scaled="0"/>
        </a:gradFill>
      </a:spPr>
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tx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44613219_Snowscape presentation_AAS_v3" id="{3F58B2BF-7FCB-4030-95D0-6E1293A51CD9}" vid="{53A5683B-83CA-458E-B89B-61DA222BA6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597FF3-20AC-4CC1-81BE-167C9DD71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A1A72F-8D9B-43C2-9EF9-F1EF7B91BE5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D349276-D03C-4504-A5DA-3C2BED60D3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Snowscape presentation</Template>
  <TotalTime>0</TotalTime>
  <Words>407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Times New Roman</vt:lpstr>
      <vt:lpstr>Office Theme</vt:lpstr>
      <vt:lpstr>Presentation Cover Title</vt:lpstr>
      <vt:lpstr>Section Divider Option 1</vt:lpstr>
      <vt:lpstr>Section Divider  Option 2</vt:lpstr>
      <vt:lpstr>About Us</vt:lpstr>
      <vt:lpstr>Our Promise</vt:lpstr>
      <vt:lpstr>Comparison</vt:lpstr>
      <vt:lpstr>Chart Options</vt:lpstr>
      <vt:lpstr>Table</vt:lpstr>
      <vt:lpstr>Large Image Slide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Mohamed</dc:creator>
  <cp:lastModifiedBy>Mohamed</cp:lastModifiedBy>
  <cp:revision>1</cp:revision>
  <dcterms:created xsi:type="dcterms:W3CDTF">2021-03-05T19:39:17Z</dcterms:created>
  <dcterms:modified xsi:type="dcterms:W3CDTF">2021-03-05T19:39:26Z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