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2" r:id="rId5"/>
    <p:sldId id="292" r:id="rId6"/>
    <p:sldId id="297" r:id="rId7"/>
    <p:sldId id="283" r:id="rId8"/>
    <p:sldId id="298" r:id="rId9"/>
    <p:sldId id="284" r:id="rId10"/>
    <p:sldId id="294" r:id="rId11"/>
    <p:sldId id="295" r:id="rId12"/>
    <p:sldId id="285" r:id="rId13"/>
    <p:sldId id="296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7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  <a:latin typeface="+mj-lt"/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92-44C9-96D1-A6C625C427E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92-44C9-96D1-A6C625C427E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A92-44C9-96D1-A6C625C427EE}"/>
              </c:ext>
            </c:extLst>
          </c:dP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20YY</c:v>
                      </c:pt>
                      <c:pt idx="1">
                        <c:v>20YY</c:v>
                      </c:pt>
                      <c:pt idx="2">
                        <c:v>20YY</c:v>
                      </c:pt>
                      <c:pt idx="3">
                        <c:v>20YY</c:v>
                      </c:pt>
                      <c:pt idx="4">
                        <c:v>20YY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6-FA92-44C9-96D1-A6C625C42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solidFill>
            <a:schemeClr val="tx1">
              <a:lumMod val="75000"/>
              <a:lumOff val="25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  <a:latin typeface="+mj-lt"/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F5-4C38-97AD-1E52702903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4F5-4C38-97AD-1E52702903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4F5-4C38-97AD-1E527029036D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4F5-4C38-97AD-1E527029036D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4F5-4C38-97AD-1E527029036D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F5-4C38-97AD-1E527029036D}"/>
                </c:ext>
              </c:extLst>
            </c:dLbl>
            <c:dLbl>
              <c:idx val="1"/>
              <c:layout>
                <c:manualLayout>
                  <c:x val="2.6229504327278125E-2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4F5-4C38-97AD-1E527029036D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4F5-4C38-97AD-1E527029036D}"/>
                </c:ext>
              </c:extLst>
            </c:dLbl>
            <c:dLbl>
              <c:idx val="3"/>
              <c:layout>
                <c:manualLayout>
                  <c:x val="6.9525299079784011E-2"/>
                  <c:y val="0.26004686108790359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4F5-4C38-97AD-1E527029036D}"/>
                </c:ext>
              </c:extLst>
            </c:dLbl>
            <c:dLbl>
              <c:idx val="4"/>
              <c:layout>
                <c:manualLayout>
                  <c:x val="0.24795467400030627"/>
                  <c:y val="0.2714774923445146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4F5-4C38-97AD-1E52702903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20YY</c:v>
                      </c:pt>
                      <c:pt idx="1">
                        <c:v>20YY</c:v>
                      </c:pt>
                      <c:pt idx="2">
                        <c:v>20YY</c:v>
                      </c:pt>
                      <c:pt idx="3">
                        <c:v>20YY</c:v>
                      </c:pt>
                      <c:pt idx="4">
                        <c:v>20YY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A-04F5-4C38-97AD-1E5270290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  <a:latin typeface="+mj-lt"/>
              </a:rPr>
              <a:t>Revenue</a:t>
            </a:r>
            <a:r>
              <a:rPr lang="en-US" baseline="0" dirty="0">
                <a:solidFill>
                  <a:schemeClr val="bg1"/>
                </a:solidFill>
                <a:latin typeface="+mj-lt"/>
              </a:rPr>
              <a:t> Over Time</a:t>
            </a:r>
            <a:endParaRPr lang="en-US" dirty="0">
              <a:solidFill>
                <a:schemeClr val="bg1"/>
              </a:solidFill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bg1"/>
                </a:solidFill>
                <a:ln w="9525">
                  <a:noFill/>
                </a:ln>
                <a:effectLst/>
              </c:spPr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DD-4FFD-AABD-27F370A2B8AA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bg1"/>
                </a:solidFill>
                <a:ln w="9525">
                  <a:noFill/>
                </a:ln>
                <a:effectLst/>
              </c:spPr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7DD-4FFD-AABD-27F370A2B8AA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bg1"/>
                </a:solidFill>
                <a:ln w="9525">
                  <a:noFill/>
                </a:ln>
                <a:effectLst/>
              </c:spPr>
            </c:marker>
            <c:bubble3D val="0"/>
            <c:spPr>
              <a:ln w="508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DD-4FFD-AABD-27F370A2B8AA}"/>
              </c:ext>
            </c:extLst>
          </c:dP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20YY</c:v>
                      </c:pt>
                      <c:pt idx="1">
                        <c:v>20YY</c:v>
                      </c:pt>
                      <c:pt idx="2">
                        <c:v>20YY</c:v>
                      </c:pt>
                      <c:pt idx="3">
                        <c:v>20YY</c:v>
                      </c:pt>
                      <c:pt idx="4">
                        <c:v>20YY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6-F7DD-4FFD-AABD-27F370A2B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901FAF19-EC05-4368-9C23-D1307429BBA4}"/>
              </a:ext>
            </a:extLst>
          </p:cNvPr>
          <p:cNvSpPr/>
          <p:nvPr userDrawn="1"/>
        </p:nvSpPr>
        <p:spPr>
          <a:xfrm>
            <a:off x="8266176" y="4754879"/>
            <a:ext cx="2450592" cy="1664327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96D70-8C54-475E-8440-66769A72C583}"/>
              </a:ext>
            </a:extLst>
          </p:cNvPr>
          <p:cNvSpPr/>
          <p:nvPr userDrawn="1"/>
        </p:nvSpPr>
        <p:spPr>
          <a:xfrm>
            <a:off x="11832336" y="1097280"/>
            <a:ext cx="144000" cy="5321927"/>
          </a:xfrm>
          <a:prstGeom prst="rect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F6E7EBFD-F776-4FA5-B67B-AEAB104C7125}"/>
              </a:ext>
            </a:extLst>
          </p:cNvPr>
          <p:cNvSpPr/>
          <p:nvPr userDrawn="1"/>
        </p:nvSpPr>
        <p:spPr>
          <a:xfrm>
            <a:off x="8418576" y="4907280"/>
            <a:ext cx="1554480" cy="1103376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rIns="176400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01C03F-F087-4546-A9C3-5B5B81E3BD7B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F7BF0-5084-45F6-AF52-A3013D43946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18816" y="2673350"/>
            <a:ext cx="6754368" cy="1511300"/>
          </a:xfrm>
        </p:spPr>
        <p:txBody>
          <a:bodyPr anchor="ctr"/>
          <a:lstStyle>
            <a:lvl1pPr marL="0" indent="0" algn="ctr">
              <a:buNone/>
              <a:defRPr sz="4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5443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AB7A8BA-0531-4A37-BB60-9E1CA4764B40}"/>
              </a:ext>
            </a:extLst>
          </p:cNvPr>
          <p:cNvSpPr/>
          <p:nvPr userDrawn="1"/>
        </p:nvSpPr>
        <p:spPr>
          <a:xfrm>
            <a:off x="1450848" y="653845"/>
            <a:ext cx="2657856" cy="2450592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segue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FE842FA8-E742-4FD8-BFA1-7B8A13828E76}"/>
              </a:ext>
            </a:extLst>
          </p:cNvPr>
          <p:cNvSpPr/>
          <p:nvPr userDrawn="1"/>
        </p:nvSpPr>
        <p:spPr>
          <a:xfrm>
            <a:off x="8418576" y="49072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F5D8CC-DBBC-4E65-A552-C98514F1E2F9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DE35ADD-8A62-4F35-950B-EA0CC678DE64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en-US" sz="4500" noProof="0" dirty="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.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94054031-2BEC-4DA9-90C3-616D2D61A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3550" y="5233270"/>
            <a:ext cx="3396887" cy="196707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en-US" sz="2000" b="1" spc="0" baseline="0" noProof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Contoso</a:t>
            </a:r>
            <a:br>
              <a:rPr lang="en-US" sz="2000" b="1" spc="0" baseline="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b="0" i="1" spc="600" baseline="0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7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lack wood grain" title="Black wood grain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6383"/>
            <a:ext cx="11905200" cy="65652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Cover 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/>
          <a:lstStyle/>
          <a:p>
            <a:r>
              <a:rPr lang="en-US" dirty="0"/>
              <a:t>Lorem ipsum dolor sit amet, consectetur adipiscing elit.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Moving fast through a curved tunnel" title="Moving fast through a curved tunnel">
            <a:extLst>
              <a:ext uri="{FF2B5EF4-FFF2-40B4-BE49-F238E27FC236}">
                <a16:creationId xmlns:a16="http://schemas.microsoft.com/office/drawing/2014/main" id="{8F627737-7D1C-4923-A8FA-20DF09D0A2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3" b="23"/>
          <a:stretch>
            <a:fillRect/>
          </a:stretch>
        </p:blipFill>
        <p:spPr/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0C7833EF-F2FC-4C18-9E89-7491D88CF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design box">
            <a:extLst>
              <a:ext uri="{FF2B5EF4-FFF2-40B4-BE49-F238E27FC236}">
                <a16:creationId xmlns:a16="http://schemas.microsoft.com/office/drawing/2014/main" id="{C9AEF562-1B88-4933-832C-6BD075D10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07F99F3B-CCC1-4F7C-AFCC-BA449F64DB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ltGray">
          <a:xfrm>
            <a:off x="11498343" y="5262266"/>
            <a:ext cx="180909" cy="1809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ltGray">
          <a:xfrm>
            <a:off x="11498343" y="5533246"/>
            <a:ext cx="180909" cy="18090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april@contoso.com</a:t>
            </a:r>
          </a:p>
          <a:p>
            <a:endParaRPr lang="en-US" dirty="0"/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ltGray">
          <a:xfrm>
            <a:off x="11498343" y="5804226"/>
            <a:ext cx="180909" cy="180909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3EDC26-15F7-41F7-8D1D-E36AFD8FA7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www.contoso.com</a:t>
            </a:r>
          </a:p>
          <a:p>
            <a:endParaRPr lang="en-US" dirty="0"/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ltGray">
          <a:xfrm>
            <a:off x="11487646" y="6075206"/>
            <a:ext cx="202303" cy="20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chemeClr val="bg1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ingle firework from center" title="Single firework from center">
            <a:extLst>
              <a:ext uri="{FF2B5EF4-FFF2-40B4-BE49-F238E27FC236}">
                <a16:creationId xmlns:a16="http://schemas.microsoft.com/office/drawing/2014/main" id="{34930B1C-247A-4883-98E4-9A2A3441ED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00" y="804500"/>
            <a:ext cx="4416588" cy="3818712"/>
          </a:xfrm>
        </p:spPr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099" y="4623212"/>
            <a:ext cx="4416587" cy="81607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Chalk board texture with nothing written on it" title="Chalk board texture with nothing written on it">
            <a:extLst>
              <a:ext uri="{FF2B5EF4-FFF2-40B4-BE49-F238E27FC236}">
                <a16:creationId xmlns:a16="http://schemas.microsoft.com/office/drawing/2014/main" id="{7995DD33-258D-4E3B-8A80-CB864DD5F3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</a:t>
            </a:r>
            <a:br>
              <a:rPr lang="en-US" dirty="0"/>
            </a:br>
            <a:r>
              <a:rPr lang="en-US" dirty="0"/>
              <a:t>Option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1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DA7943F9-B739-42DB-8439-2892A8140F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6771584" y="144000"/>
            <a:ext cx="5275131" cy="6048000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000" y="4165600"/>
            <a:ext cx="3372329" cy="1074510"/>
          </a:xfrm>
        </p:spPr>
        <p:txBody>
          <a:bodyPr/>
          <a:lstStyle/>
          <a:p>
            <a:r>
              <a:rPr lang="en-US" dirty="0"/>
              <a:t>Lorem ipsum dolor sit amet, consectetur adipiscing elit. Etiam aliquet eu mi quis lacinia.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polygon architecture" title="Abstract polygon architecture">
            <a:extLst>
              <a:ext uri="{FF2B5EF4-FFF2-40B4-BE49-F238E27FC236}">
                <a16:creationId xmlns:a16="http://schemas.microsoft.com/office/drawing/2014/main" id="{7FF3C627-08E1-4680-A166-134CAC4F43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44000" y="147229"/>
            <a:ext cx="5280100" cy="60536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6EEB513-467F-4991-82EC-AD68FC132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B7D2F0-D16B-4916-87C1-9B29D9E765C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/>
          <a:lstStyle/>
          <a:p>
            <a:r>
              <a:rPr lang="en-US" dirty="0"/>
              <a:t>Contoso Suites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1864696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graphicFrame>
        <p:nvGraphicFramePr>
          <p:cNvPr id="11" name="Content Placeholder 10" title="Gross Revenue Placeholder Chart">
            <a:extLst>
              <a:ext uri="{FF2B5EF4-FFF2-40B4-BE49-F238E27FC236}">
                <a16:creationId xmlns:a16="http://schemas.microsoft.com/office/drawing/2014/main" id="{CBE34730-014F-4351-8BFF-F717B3574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863019"/>
              </p:ext>
            </p:extLst>
          </p:nvPr>
        </p:nvGraphicFramePr>
        <p:xfrm>
          <a:off x="431800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 title="Gross Revenue Placeholder Chart">
            <a:extLst>
              <a:ext uri="{FF2B5EF4-FFF2-40B4-BE49-F238E27FC236}">
                <a16:creationId xmlns:a16="http://schemas.microsoft.com/office/drawing/2014/main" id="{15B918B9-871F-43D2-9826-A7A6EAC2AE39}"/>
              </a:ext>
            </a:extLst>
          </p:cNvPr>
          <p:cNvGraphicFramePr>
            <a:graphicFrameLocks noGrp="1"/>
          </p:cNvGraphicFramePr>
          <p:nvPr>
            <p:ph idx="33"/>
            <p:extLst>
              <p:ext uri="{D42A27DB-BD31-4B8C-83A1-F6EECF244321}">
                <p14:modId xmlns:p14="http://schemas.microsoft.com/office/powerpoint/2010/main" val="1679492176"/>
              </p:ext>
            </p:extLst>
          </p:nvPr>
        </p:nvGraphicFramePr>
        <p:xfrm>
          <a:off x="4302125" y="1511300"/>
          <a:ext cx="3600450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 title="Gross Revenue Placeholder Chart">
            <a:extLst>
              <a:ext uri="{FF2B5EF4-FFF2-40B4-BE49-F238E27FC236}">
                <a16:creationId xmlns:a16="http://schemas.microsoft.com/office/drawing/2014/main" id="{2696FB02-161F-4F02-9124-7030AD377CEF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3715812106"/>
              </p:ext>
            </p:extLst>
          </p:nvPr>
        </p:nvGraphicFramePr>
        <p:xfrm>
          <a:off x="8172450" y="1511300"/>
          <a:ext cx="3598863" cy="467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30A776A-454A-4296-87D5-3BD212BAF885}"/>
              </a:ext>
            </a:extLst>
          </p:cNvPr>
          <p:cNvGraphicFramePr>
            <a:graphicFrameLocks noGrp="1"/>
          </p:cNvGraphicFramePr>
          <p:nvPr>
            <p:ph idx="34"/>
            <p:extLst>
              <p:ext uri="{D42A27DB-BD31-4B8C-83A1-F6EECF244321}">
                <p14:modId xmlns:p14="http://schemas.microsoft.com/office/powerpoint/2010/main" val="4234751368"/>
              </p:ext>
            </p:extLst>
          </p:nvPr>
        </p:nvGraphicFramePr>
        <p:xfrm>
          <a:off x="431800" y="1511300"/>
          <a:ext cx="11328401" cy="4212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8343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8343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$6,750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$33,750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$135,000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$270,000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night sky of stars from a lake with snowy mountains in a distance" title="night sky of stars from a lake with snowy mountains in a distance">
            <a:extLst>
              <a:ext uri="{FF2B5EF4-FFF2-40B4-BE49-F238E27FC236}">
                <a16:creationId xmlns:a16="http://schemas.microsoft.com/office/drawing/2014/main" id="{6F46B4AA-6EFC-4D15-AB45-03C3B131FCD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tretch>
            <a:fillRect/>
          </a:stretch>
        </p:blipFill>
        <p:spPr>
          <a:xfrm>
            <a:off x="146743" y="143999"/>
            <a:ext cx="11899714" cy="60479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5A5EAFE-3C50-4D2D-8BF5-70AFB2F3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Picture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F00564740_Dark wood presentation_CLR_v3" id="{49638A16-5E55-4B30-AEB1-0A03F30AF386}" vid="{D58A18CD-A37E-4397-8A63-7F191E6C54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4D3619-0FAE-444B-BDB2-2354531561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35D37E-7F4E-4FAA-AEBF-D3016C5066C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94B36EA-CF11-40D0-93CA-F9002F3EA3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wood presentation</Template>
  <TotalTime>0</TotalTime>
  <Words>407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Times New Roman</vt:lpstr>
      <vt:lpstr>Office Theme</vt:lpstr>
      <vt:lpstr>Presentation Cover Title</vt:lpstr>
      <vt:lpstr>Section Divider Option 1</vt:lpstr>
      <vt:lpstr>Section Divider  Option 2</vt:lpstr>
      <vt:lpstr>About Us</vt:lpstr>
      <vt:lpstr>Our Promise</vt:lpstr>
      <vt:lpstr>Comparison</vt:lpstr>
      <vt:lpstr>Chart Options</vt:lpstr>
      <vt:lpstr>Table</vt:lpstr>
      <vt:lpstr>Large Picture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>Mohamed</dc:creator>
  <cp:lastModifiedBy>Mohamed</cp:lastModifiedBy>
  <cp:revision>1</cp:revision>
  <dcterms:created xsi:type="dcterms:W3CDTF">2021-03-05T19:53:32Z</dcterms:created>
  <dcterms:modified xsi:type="dcterms:W3CDTF">2021-03-05T19:53:43Z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