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2021-03-05</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0</TotalTime>
  <Words>696</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2021-03-05T20:06:11Z</dcterms:created>
  <dcterms:modified xsi:type="dcterms:W3CDTF">2021-03-05T20:06:39Z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