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r>
              <a:rPr lang="en-US" b="0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2BF91-1CA4-4DA0-9289-475AF6F142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6710D-28AC-4C32-9442-8DDD0E2A99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id="{84367257-921F-4C31-9DD7-8B061624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/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 2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669275274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492397796"/>
              </p:ext>
            </p:extLst>
          </p:nvPr>
        </p:nvGraphicFramePr>
        <p:xfrm>
          <a:off x="609600" y="19491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60702" cy="1118752"/>
            <a:chOff x="2955850" y="2902286"/>
            <a:chExt cx="1860702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60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396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Presentation Title</vt:lpstr>
      <vt:lpstr>Section Divider </vt:lpstr>
      <vt:lpstr>About Us</vt:lpstr>
      <vt:lpstr>About Us 2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2021-03-05T19:21:55Z</dcterms:created>
  <dcterms:modified xsi:type="dcterms:W3CDTF">2021-03-05T19:22:03Z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