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8" r:id="rId6"/>
    <p:sldId id="259" r:id="rId7"/>
    <p:sldId id="260" r:id="rId8"/>
    <p:sldId id="269" r:id="rId9"/>
    <p:sldId id="262" r:id="rId10"/>
    <p:sldId id="263" r:id="rId11"/>
    <p:sldId id="265" r:id="rId12"/>
    <p:sldId id="264" r:id="rId13"/>
    <p:sldId id="27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597" userDrawn="1">
          <p15:clr>
            <a:srgbClr val="A4A3A4"/>
          </p15:clr>
        </p15:guide>
        <p15:guide id="4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014067"/>
    <a:srgbClr val="3F3F3F"/>
    <a:srgbClr val="014E7D"/>
    <a:srgbClr val="013657"/>
    <a:srgbClr val="01456F"/>
    <a:srgbClr val="014B79"/>
    <a:srgbClr val="0937C9"/>
    <a:srgbClr val="002774"/>
    <a:srgbClr val="929A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74" autoAdjust="0"/>
  </p:normalViewPr>
  <p:slideViewPr>
    <p:cSldViewPr snapToGrid="0" showGuides="1">
      <p:cViewPr varScale="1">
        <p:scale>
          <a:sx n="86" d="100"/>
          <a:sy n="86" d="100"/>
        </p:scale>
        <p:origin x="562" y="67"/>
      </p:cViewPr>
      <p:guideLst>
        <p:guide pos="3840"/>
        <p:guide pos="597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Chart Title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1ED-1049-82C3-207A44D401A5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0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1-11ED-1049-82C3-207A44D401A5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>
              <a:solidFill>
                <a:schemeClr val="bg1"/>
              </a:solidFill>
            </a:ln>
          </c:spPr>
          <c:dPt>
            <c:idx val="0"/>
            <c:bubble3D val="0"/>
            <c:spPr>
              <a:solidFill>
                <a:schemeClr val="accent1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3-11ED-1049-82C3-207A44D401A5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5-11ED-1049-82C3-207A44D401A5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7-11ED-1049-82C3-207A44D401A5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9-11ED-1049-82C3-207A44D401A5}"/>
              </c:ext>
            </c:extLst>
          </c:dPt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A-11ED-1049-82C3-207A44D401A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8BEDA40-91A9-49DC-B402-0EBE674AAEA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CBB508-5589-42E7-A433-D119AC0FFB7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2BFC85-49E4-447A-A7E3-16153CB2FE2A}" type="datetimeFigureOut">
              <a:rPr lang="en-US" smtClean="0"/>
              <a:t>2021-03-05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32ABA-B33A-4B3B-8412-C1773FBF3D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1832E-3B48-42CB-80A7-CD8E48D52D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1072A3-100F-40A9-915F-8D2D9E6962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5371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1B50E-4C60-4F9E-B773-52059170945B}" type="datetimeFigureOut">
              <a:rPr lang="en-US" noProof="0" smtClean="0"/>
              <a:t>2021-03-05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230CFA-805A-4FD3-B3A0-DAAA5993DA17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8927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3B47EE6-EDE6-4881-B456-B37D9C1ADE3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SUBTITLE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00450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7537" userDrawn="1">
          <p15:clr>
            <a:srgbClr val="FBAE40"/>
          </p15:clr>
        </p15:guide>
        <p15:guide id="3" pos="138" userDrawn="1">
          <p15:clr>
            <a:srgbClr val="FBAE40"/>
          </p15:clr>
        </p15:guide>
        <p15:guide id="4" orient="horz" pos="4178" userDrawn="1">
          <p15:clr>
            <a:srgbClr val="FBAE40"/>
          </p15:clr>
        </p15:guide>
        <p15:guide id="5" orient="horz" pos="142" userDrawn="1">
          <p15:clr>
            <a:srgbClr val="FBAE40"/>
          </p15:clr>
        </p15:guide>
        <p15:guide id="6" pos="2457" userDrawn="1">
          <p15:clr>
            <a:srgbClr val="FBAE40"/>
          </p15:clr>
        </p15:guide>
        <p15:guide id="7" pos="43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2006084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3" name="Subtitle 2" title="Subtitle">
            <a:extLst>
              <a:ext uri="{FF2B5EF4-FFF2-40B4-BE49-F238E27FC236}">
                <a16:creationId xmlns:a16="http://schemas.microsoft.com/office/drawing/2014/main" id="{06317687-D49E-41F7-A330-C78C728F0D1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375214" y="3640998"/>
            <a:ext cx="4854339" cy="1257574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45617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786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2" pos="3840">
          <p15:clr>
            <a:srgbClr val="FBAE40"/>
          </p15:clr>
        </p15:guide>
        <p15:guide id="3" pos="143">
          <p15:clr>
            <a:srgbClr val="FBAE40"/>
          </p15:clr>
        </p15:guide>
        <p15:guide id="4" orient="horz" pos="4170">
          <p15:clr>
            <a:srgbClr val="FBAE40"/>
          </p15:clr>
        </p15:guide>
        <p15:guide id="5" pos="7537">
          <p15:clr>
            <a:srgbClr val="FBAE40"/>
          </p15:clr>
        </p15:guide>
        <p15:guide id="6" orient="horz" pos="1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1FAE0C34-9220-45F0-9FC2-9FE7C994E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678" y="1671924"/>
            <a:ext cx="10835122" cy="450503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43430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17F9213-0142-420B-A84D-C5627A0C81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9687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8014328B-D576-4B5C-A4AE-CF98318929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651044"/>
            <a:ext cx="5181600" cy="4525919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848131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6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82BFF385-445D-4DBB-9773-F996694158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678" y="1681163"/>
            <a:ext cx="5382501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lang="en-US" b="1" dirty="0">
                <a:solidFill>
                  <a:schemeClr val="accent6"/>
                </a:solidFill>
              </a:defRPr>
            </a:lvl1pPr>
          </a:lstStyle>
          <a:p>
            <a:pPr marL="228600" lvl="0" indent="-22860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311B1CFE-1B35-4B5C-B40A-DC5ADF211B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1CE840E8-D596-479D-AE97-E88F42DC1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Content Placeholder 3">
            <a:extLst>
              <a:ext uri="{FF2B5EF4-FFF2-40B4-BE49-F238E27FC236}">
                <a16:creationId xmlns:a16="http://schemas.microsoft.com/office/drawing/2014/main" id="{B9A68D25-B19E-4E84-B65D-596EE8382D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678" y="2505075"/>
            <a:ext cx="5391749" cy="3684588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522678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C9A1E80C-1A76-4D3E-92A1-846866867D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61316" y="2290713"/>
            <a:ext cx="5803672" cy="4341862"/>
          </a:xfrm>
          <a:prstGeom prst="rect">
            <a:avLst/>
          </a:prstGeom>
        </p:spPr>
        <p:txBody>
          <a:bodyPr/>
          <a:lstStyle>
            <a:lvl1pPr>
              <a:buClr>
                <a:schemeClr val="accent2"/>
              </a:buClr>
              <a:defRPr sz="2400"/>
            </a:lvl1pPr>
            <a:lvl2pPr>
              <a:buClr>
                <a:schemeClr val="accent2"/>
              </a:buClr>
              <a:defRPr sz="2000"/>
            </a:lvl2pPr>
            <a:lvl3pPr>
              <a:buClr>
                <a:schemeClr val="accent2"/>
              </a:buClr>
              <a:defRPr sz="1800"/>
            </a:lvl3pPr>
            <a:lvl4pPr>
              <a:buClr>
                <a:schemeClr val="accent2"/>
              </a:buClr>
              <a:defRPr sz="1600"/>
            </a:lvl4pPr>
            <a:lvl5pPr>
              <a:buClr>
                <a:schemeClr val="accent2"/>
              </a:buCl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265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037924D2-2AB4-4BE1-9687-836615C72DFC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3BC534-BFA1-4292-899F-03AC711BF7C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BEE4DB5-5DEF-4DDB-9764-FD834B9DCAE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70" y="4374036"/>
            <a:ext cx="5311516" cy="1327031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 algn="r">
              <a:buFont typeface="Arial" panose="020B0604020202020204" pitchFamily="34" charset="0"/>
              <a:buNone/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62849C0-AA0D-4E1A-B4B6-E6A5917AC0A5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BDEAC3CA-E21C-4A63-BE7D-DCC820552A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19170" y="5701069"/>
            <a:ext cx="5311516" cy="931505"/>
          </a:xfrm>
          <a:prstGeom prst="rect">
            <a:avLst/>
          </a:prstGeom>
        </p:spPr>
        <p:txBody>
          <a:bodyPr/>
          <a:lstStyle>
            <a:lvl1pPr marL="0" indent="0" algn="r">
              <a:buFont typeface="Arial" panose="020B0604020202020204" pitchFamily="34" charset="0"/>
              <a:buNone/>
              <a:defRPr sz="1600">
                <a:solidFill>
                  <a:schemeClr val="accent6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22728E0A-430E-4C6A-BF56-06FA8510F2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49970" y="2271860"/>
            <a:ext cx="5715017" cy="43607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43026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C52C5C1-EC33-44C1-9D54-A1058BBF1812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A0030CD-8C9E-4AA5-8C5D-F9B2EDB7E17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872EE65E-EE50-4A3E-861E-1D6C241CB8EA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76AD1EF-E06C-4D3C-9693-26844D01C83C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Parallelogram 28">
              <a:extLst>
                <a:ext uri="{FF2B5EF4-FFF2-40B4-BE49-F238E27FC236}">
                  <a16:creationId xmlns:a16="http://schemas.microsoft.com/office/drawing/2014/main" id="{57D44C42-44C0-420A-A125-9B1A979D4F56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06089BB-36DC-4E23-B215-527A8A18FCF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8C43A6-50C6-704E-BADC-6D83BADE73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91439B-965F-3548-AF77-89501B24F60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19906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>
            <a:extLst>
              <a:ext uri="{FF2B5EF4-FFF2-40B4-BE49-F238E27FC236}">
                <a16:creationId xmlns:a16="http://schemas.microsoft.com/office/drawing/2014/main" id="{7E8A2C98-F26E-415A-B931-1B89CA46C1CF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B2FB48C-0C70-4DBE-B904-A134B6644DD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8" name="Diagonal Stripe 27">
              <a:extLst>
                <a:ext uri="{FF2B5EF4-FFF2-40B4-BE49-F238E27FC236}">
                  <a16:creationId xmlns:a16="http://schemas.microsoft.com/office/drawing/2014/main" id="{4F2E2158-1E6E-4E0D-BDAB-B20041C7361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6D62DB-3A5A-4DA1-BFA4-D9E58676E86A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F5A729A7-3A5C-405C-AE06-180E7529E477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1" name="Parallelogram 30">
            <a:extLst>
              <a:ext uri="{FF2B5EF4-FFF2-40B4-BE49-F238E27FC236}">
                <a16:creationId xmlns:a16="http://schemas.microsoft.com/office/drawing/2014/main" id="{41E23981-B12A-4AC3-A030-337BBBA5E45B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3" name="Title 1" title="Title ">
            <a:extLst>
              <a:ext uri="{FF2B5EF4-FFF2-40B4-BE49-F238E27FC236}">
                <a16:creationId xmlns:a16="http://schemas.microsoft.com/office/drawing/2014/main" id="{59067A2C-FE71-4381-BE51-08DAC5E435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B69A007-934D-7A4B-9EFA-82044EF4DC3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154DC2-98C7-4D4B-A17A-AA4731217F1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584190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CE2EB-00DF-4EBA-BF1F-D37805D45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918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71D0E8AA-902F-440D-9C55-2A391C22396A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7D937721-835D-4D84-94A3-6C79D4639514}"/>
              </a:ext>
            </a:extLst>
          </p:cNvPr>
          <p:cNvSpPr/>
          <p:nvPr userDrawn="1"/>
        </p:nvSpPr>
        <p:spPr>
          <a:xfrm rot="19958790">
            <a:off x="-637324" y="3588176"/>
            <a:ext cx="3860162" cy="1746952"/>
          </a:xfrm>
          <a:prstGeom prst="parallelogram">
            <a:avLst>
              <a:gd name="adj" fmla="val 5321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32BB30B-8262-4715-998F-AAF6A81ADF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1010090"/>
            <a:ext cx="1785257" cy="90750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itle 1" title="Title">
            <a:extLst>
              <a:ext uri="{FF2B5EF4-FFF2-40B4-BE49-F238E27FC236}">
                <a16:creationId xmlns:a16="http://schemas.microsoft.com/office/drawing/2014/main" id="{4D7EF399-DAA5-44EC-B712-79C755FE84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83842" y="1987420"/>
            <a:ext cx="4911633" cy="1789855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000" b="1">
                <a:solidFill>
                  <a:schemeClr val="accent1"/>
                </a:solidFill>
                <a:latin typeface="+mj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01" name="Text Placeholder 2" title="Subtitle">
            <a:extLst>
              <a:ext uri="{FF2B5EF4-FFF2-40B4-BE49-F238E27FC236}">
                <a16:creationId xmlns:a16="http://schemas.microsoft.com/office/drawing/2014/main" id="{26D13BFA-61B0-402F-8611-02D3DFDBEBC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283842" y="3792046"/>
            <a:ext cx="4911633" cy="91058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000" b="0" i="0" spc="300">
                <a:solidFill>
                  <a:schemeClr val="accent6"/>
                </a:solidFill>
                <a:latin typeface="+mn-lt"/>
                <a:cs typeface="Calibri" panose="020F050202020403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A0A0C24-D997-4E78-951F-AFB51C70EFCC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E123A0CF-50D6-46EC-8BF6-43E38AFCD588}"/>
              </a:ext>
            </a:extLst>
          </p:cNvPr>
          <p:cNvSpPr/>
          <p:nvPr userDrawn="1"/>
        </p:nvSpPr>
        <p:spPr>
          <a:xfrm>
            <a:off x="7754112" y="0"/>
            <a:ext cx="2258568" cy="742819"/>
          </a:xfrm>
          <a:prstGeom prst="parallelogram">
            <a:avLst>
              <a:gd name="adj" fmla="val 19585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2F1D2E-B631-4CB1-9448-2B50F8C4631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408562"/>
            <a:ext cx="6595353" cy="340314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5572AA9-EFAE-4771-B1EE-47E36117377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F69447-82AD-475F-A3AE-3D7FF61DBFE2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5266944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FC8C82F3-94EE-4B4F-A01D-993A41BC00B1}"/>
              </a:ext>
            </a:extLst>
          </p:cNvPr>
          <p:cNvSpPr/>
          <p:nvPr userDrawn="1"/>
        </p:nvSpPr>
        <p:spPr>
          <a:xfrm rot="19958790">
            <a:off x="-139035" y="3407045"/>
            <a:ext cx="1438399" cy="236580"/>
          </a:xfrm>
          <a:prstGeom prst="parallelogram">
            <a:avLst>
              <a:gd name="adj" fmla="val 53218"/>
            </a:avLst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39983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143" userDrawn="1">
          <p15:clr>
            <a:srgbClr val="FBAE40"/>
          </p15:clr>
        </p15:guide>
        <p15:guide id="4" orient="horz" pos="4170" userDrawn="1">
          <p15:clr>
            <a:srgbClr val="FBAE40"/>
          </p15:clr>
        </p15:guide>
        <p15:guide id="5" pos="7537" userDrawn="1">
          <p15:clr>
            <a:srgbClr val="FBAE40"/>
          </p15:clr>
        </p15:guide>
        <p15:guide id="6" orient="horz" pos="1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4" name="Right Triangle 23">
            <a:extLst>
              <a:ext uri="{FF2B5EF4-FFF2-40B4-BE49-F238E27FC236}">
                <a16:creationId xmlns:a16="http://schemas.microsoft.com/office/drawing/2014/main" id="{BD6ACE60-499D-41AB-89C4-D537D7C3D22A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6375400" y="5047077"/>
            <a:ext cx="1524574" cy="1803400"/>
          </a:xfrm>
          <a:prstGeom prst="line">
            <a:avLst/>
          </a:prstGeom>
          <a:ln>
            <a:solidFill>
              <a:srgbClr val="EAB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3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Title 1" title="Title ">
            <a:extLst>
              <a:ext uri="{FF2B5EF4-FFF2-40B4-BE49-F238E27FC236}">
                <a16:creationId xmlns:a16="http://schemas.microsoft.com/office/drawing/2014/main" id="{20237B57-91C6-4F8B-8AA0-18FA50B0FD1D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FE1FADFB-0A3D-40F7-9B40-368DECD971E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04000" y="0"/>
            <a:ext cx="5588000" cy="6872249"/>
          </a:xfrm>
          <a:custGeom>
            <a:avLst/>
            <a:gdLst>
              <a:gd name="connsiteX0" fmla="*/ 3876237 w 5588000"/>
              <a:gd name="connsiteY0" fmla="*/ 5431883 h 6872249"/>
              <a:gd name="connsiteX1" fmla="*/ 4953000 w 5588000"/>
              <a:gd name="connsiteY1" fmla="*/ 5431883 h 6872249"/>
              <a:gd name="connsiteX2" fmla="*/ 3769163 w 5588000"/>
              <a:gd name="connsiteY2" fmla="*/ 6872249 h 6872249"/>
              <a:gd name="connsiteX3" fmla="*/ 2692400 w 5588000"/>
              <a:gd name="connsiteY3" fmla="*/ 6872249 h 6872249"/>
              <a:gd name="connsiteX4" fmla="*/ 2479230 w 5588000"/>
              <a:gd name="connsiteY4" fmla="*/ 2870200 h 6872249"/>
              <a:gd name="connsiteX5" fmla="*/ 3175000 w 5588000"/>
              <a:gd name="connsiteY5" fmla="*/ 2870200 h 6872249"/>
              <a:gd name="connsiteX6" fmla="*/ 1965770 w 5588000"/>
              <a:gd name="connsiteY6" fmla="*/ 4310566 h 6872249"/>
              <a:gd name="connsiteX7" fmla="*/ 1270000 w 5588000"/>
              <a:gd name="connsiteY7" fmla="*/ 4310566 h 6872249"/>
              <a:gd name="connsiteX8" fmla="*/ 5575300 w 5588000"/>
              <a:gd name="connsiteY8" fmla="*/ 139700 h 6872249"/>
              <a:gd name="connsiteX9" fmla="*/ 5575300 w 5588000"/>
              <a:gd name="connsiteY9" fmla="*/ 3238583 h 6872249"/>
              <a:gd name="connsiteX10" fmla="*/ 2571663 w 5588000"/>
              <a:gd name="connsiteY10" fmla="*/ 6858000 h 6872249"/>
              <a:gd name="connsiteX11" fmla="*/ 0 w 5588000"/>
              <a:gd name="connsiteY11" fmla="*/ 6858000 h 6872249"/>
              <a:gd name="connsiteX12" fmla="*/ 4256761 w 5588000"/>
              <a:gd name="connsiteY12" fmla="*/ 0 h 6872249"/>
              <a:gd name="connsiteX13" fmla="*/ 5588000 w 5588000"/>
              <a:gd name="connsiteY13" fmla="*/ 0 h 6872249"/>
              <a:gd name="connsiteX14" fmla="*/ 3274339 w 5588000"/>
              <a:gd name="connsiteY14" fmla="*/ 2755900 h 6872249"/>
              <a:gd name="connsiteX15" fmla="*/ 1943100 w 5588000"/>
              <a:gd name="connsiteY15" fmla="*/ 2755900 h 6872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588000" h="6872249">
                <a:moveTo>
                  <a:pt x="3876237" y="5431883"/>
                </a:moveTo>
                <a:lnTo>
                  <a:pt x="4953000" y="5431883"/>
                </a:lnTo>
                <a:lnTo>
                  <a:pt x="3769163" y="6872249"/>
                </a:lnTo>
                <a:lnTo>
                  <a:pt x="2692400" y="6872249"/>
                </a:lnTo>
                <a:close/>
                <a:moveTo>
                  <a:pt x="2479230" y="2870200"/>
                </a:moveTo>
                <a:lnTo>
                  <a:pt x="3175000" y="2870200"/>
                </a:lnTo>
                <a:lnTo>
                  <a:pt x="1965770" y="4310566"/>
                </a:lnTo>
                <a:lnTo>
                  <a:pt x="1270000" y="4310566"/>
                </a:lnTo>
                <a:close/>
                <a:moveTo>
                  <a:pt x="5575300" y="139700"/>
                </a:moveTo>
                <a:lnTo>
                  <a:pt x="5575300" y="3238583"/>
                </a:lnTo>
                <a:lnTo>
                  <a:pt x="2571663" y="6858000"/>
                </a:lnTo>
                <a:lnTo>
                  <a:pt x="0" y="6858000"/>
                </a:lnTo>
                <a:close/>
                <a:moveTo>
                  <a:pt x="4256761" y="0"/>
                </a:moveTo>
                <a:lnTo>
                  <a:pt x="5588000" y="0"/>
                </a:lnTo>
                <a:lnTo>
                  <a:pt x="3274339" y="2755900"/>
                </a:lnTo>
                <a:lnTo>
                  <a:pt x="1943100" y="2755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B14A5-A767-774C-85B8-68EF914689F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9B51B-EAA9-4B4D-A4F6-470CD95DAA79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422305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ayout 0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805F1696-7D6B-4055-94C3-E4C179F63596}"/>
              </a:ext>
            </a:extLst>
          </p:cNvPr>
          <p:cNvSpPr/>
          <p:nvPr userDrawn="1"/>
        </p:nvSpPr>
        <p:spPr>
          <a:xfrm flipH="1" flipV="1">
            <a:off x="1839686" y="-6"/>
            <a:ext cx="10352314" cy="5638806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B9EC3A9-7039-403A-9414-429521308AE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0177" y="1435100"/>
            <a:ext cx="6021821" cy="5422900"/>
          </a:xfrm>
          <a:custGeom>
            <a:avLst/>
            <a:gdLst>
              <a:gd name="connsiteX0" fmla="*/ 6021821 w 6021821"/>
              <a:gd name="connsiteY0" fmla="*/ 0 h 5422900"/>
              <a:gd name="connsiteX1" fmla="*/ 6021821 w 6021821"/>
              <a:gd name="connsiteY1" fmla="*/ 5422900 h 5422900"/>
              <a:gd name="connsiteX2" fmla="*/ 0 w 6021821"/>
              <a:gd name="connsiteY2" fmla="*/ 5422900 h 5422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21821" h="5422900">
                <a:moveTo>
                  <a:pt x="6021821" y="0"/>
                </a:moveTo>
                <a:lnTo>
                  <a:pt x="6021821" y="5422900"/>
                </a:lnTo>
                <a:lnTo>
                  <a:pt x="0" y="542290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 rIns="365760" anchor="ctr">
            <a:noAutofit/>
          </a:bodyPr>
          <a:lstStyle>
            <a:lvl1pPr marL="0" indent="0" algn="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Content Placeholder 2" title="Bullet Points">
            <a:extLst>
              <a:ext uri="{FF2B5EF4-FFF2-40B4-BE49-F238E27FC236}">
                <a16:creationId xmlns:a16="http://schemas.microsoft.com/office/drawing/2014/main" id="{BFD7EA17-BE66-4636-9684-F935625879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378" y="3196915"/>
            <a:ext cx="4942829" cy="295827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buClr>
                <a:schemeClr val="accent2"/>
              </a:buClr>
              <a:defRPr sz="2400">
                <a:solidFill>
                  <a:schemeClr val="tx1"/>
                </a:solidFill>
              </a:defRPr>
            </a:lvl1pPr>
            <a:lvl2pPr>
              <a:buClr>
                <a:schemeClr val="accent2"/>
              </a:buClr>
              <a:defRPr sz="2000">
                <a:solidFill>
                  <a:schemeClr val="tx1"/>
                </a:solidFill>
              </a:defRPr>
            </a:lvl2pPr>
            <a:lvl3pPr>
              <a:buClr>
                <a:schemeClr val="accent2"/>
              </a:buClr>
              <a:defRPr sz="1800">
                <a:solidFill>
                  <a:schemeClr val="tx1"/>
                </a:solidFill>
              </a:defRPr>
            </a:lvl3pPr>
            <a:lvl4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4pPr>
            <a:lvl5pPr>
              <a:buClr>
                <a:schemeClr val="accent2"/>
              </a:buClr>
              <a:defRPr sz="1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18C08F43-D42B-4CF1-912F-BC83D72AB415}"/>
              </a:ext>
            </a:extLst>
          </p:cNvPr>
          <p:cNvSpPr/>
          <p:nvPr userDrawn="1"/>
        </p:nvSpPr>
        <p:spPr>
          <a:xfrm flipH="1">
            <a:off x="2978150" y="-5"/>
            <a:ext cx="4121150" cy="1308105"/>
          </a:xfrm>
          <a:prstGeom prst="parallelogram">
            <a:avLst>
              <a:gd name="adj" fmla="val 18638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411C731-2333-41B0-927A-0A48EEC7996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352314" y="1185452"/>
            <a:ext cx="1839685" cy="163394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 title="Subtitle">
            <a:extLst>
              <a:ext uri="{FF2B5EF4-FFF2-40B4-BE49-F238E27FC236}">
                <a16:creationId xmlns:a16="http://schemas.microsoft.com/office/drawing/2014/main" id="{D71EE635-EA0C-4139-8160-AE1EAD13AAEB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31379" y="2563477"/>
            <a:ext cx="7342621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B154C1-CE47-4220-9832-4FD0868A64A8}"/>
              </a:ext>
            </a:extLst>
          </p:cNvPr>
          <p:cNvSpPr txBox="1"/>
          <p:nvPr userDrawn="1"/>
        </p:nvSpPr>
        <p:spPr>
          <a:xfrm>
            <a:off x="11073384" y="237744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19" name="Title 1" title="Title ">
            <a:extLst>
              <a:ext uri="{FF2B5EF4-FFF2-40B4-BE49-F238E27FC236}">
                <a16:creationId xmlns:a16="http://schemas.microsoft.com/office/drawing/2014/main" id="{2DB9D671-9FC8-4306-96B7-D9D585694B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1378" y="1308484"/>
            <a:ext cx="7342622" cy="1215566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</a:t>
            </a:r>
            <a:br>
              <a:rPr lang="en-US" noProof="0"/>
            </a:br>
            <a:r>
              <a:rPr lang="en-US" noProof="0"/>
              <a:t>Master Title Style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55A0B9-F639-8643-9C4D-B93B8EE21A7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C29282-8AC7-494D-9A8E-A26C7F69948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31109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41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ion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1AF1CF9-9F46-4541-8FF1-B9C53244EE1A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9247" y="3633967"/>
            <a:ext cx="1912619" cy="1572989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B0E1BA4-80FE-4826-BA2F-083C3A5BB7FA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6" name="Diagonal Stripe 25">
              <a:extLst>
                <a:ext uri="{FF2B5EF4-FFF2-40B4-BE49-F238E27FC236}">
                  <a16:creationId xmlns:a16="http://schemas.microsoft.com/office/drawing/2014/main" id="{0697993E-CD44-40B9-805C-77BC608618A7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DBD869A-51AE-4AC9-A3E0-38E8C732B1E8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DE18C3B6-28E6-4BBC-B634-F81DE5A9D13C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B2E19FBD-2379-4B3B-910D-F51E007CB63F}"/>
              </a:ext>
            </a:extLst>
          </p:cNvPr>
          <p:cNvSpPr>
            <a:spLocks noGrp="1"/>
          </p:cNvSpPr>
          <p:nvPr userDrawn="1">
            <p:ph type="body" idx="1"/>
          </p:nvPr>
        </p:nvSpPr>
        <p:spPr>
          <a:xfrm>
            <a:off x="520698" y="2104888"/>
            <a:ext cx="547529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Content Placeholder 3" title="Bullet Points">
            <a:extLst>
              <a:ext uri="{FF2B5EF4-FFF2-40B4-BE49-F238E27FC236}">
                <a16:creationId xmlns:a16="http://schemas.microsoft.com/office/drawing/2014/main" id="{8715E757-6584-4841-8154-C92E70E0CD6B}"/>
              </a:ext>
            </a:extLst>
          </p:cNvPr>
          <p:cNvSpPr>
            <a:spLocks noGrp="1"/>
          </p:cNvSpPr>
          <p:nvPr userDrawn="1">
            <p:ph sz="half" idx="13"/>
          </p:nvPr>
        </p:nvSpPr>
        <p:spPr>
          <a:xfrm>
            <a:off x="520698" y="2886076"/>
            <a:ext cx="547529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47CDC5A2-8836-4ED3-8E78-18C24853D882}"/>
              </a:ext>
            </a:extLst>
          </p:cNvPr>
          <p:cNvSpPr>
            <a:spLocks noGrp="1"/>
          </p:cNvSpPr>
          <p:nvPr userDrawn="1">
            <p:ph type="body" sz="quarter" idx="14"/>
          </p:nvPr>
        </p:nvSpPr>
        <p:spPr>
          <a:xfrm>
            <a:off x="6186713" y="2104888"/>
            <a:ext cx="5475600" cy="781188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8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5" title="Bullet Points">
            <a:extLst>
              <a:ext uri="{FF2B5EF4-FFF2-40B4-BE49-F238E27FC236}">
                <a16:creationId xmlns:a16="http://schemas.microsoft.com/office/drawing/2014/main" id="{D957FBD7-2C3C-4DD1-954F-DF1E007BE590}"/>
              </a:ext>
            </a:extLst>
          </p:cNvPr>
          <p:cNvSpPr>
            <a:spLocks noGrp="1"/>
          </p:cNvSpPr>
          <p:nvPr userDrawn="1">
            <p:ph sz="quarter" idx="15"/>
          </p:nvPr>
        </p:nvSpPr>
        <p:spPr>
          <a:xfrm>
            <a:off x="6186713" y="2886076"/>
            <a:ext cx="5475600" cy="323214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lang="en-US" dirty="0">
                <a:solidFill>
                  <a:schemeClr val="tx1"/>
                </a:solidFill>
              </a:defRPr>
            </a:lvl1pPr>
            <a:lvl2pPr>
              <a:defRPr lang="en-US" dirty="0">
                <a:solidFill>
                  <a:schemeClr val="tx1"/>
                </a:solidFill>
              </a:defRPr>
            </a:lvl2pPr>
            <a:lvl3pPr>
              <a:defRPr lang="en-US" dirty="0">
                <a:solidFill>
                  <a:schemeClr val="tx1"/>
                </a:solidFill>
              </a:defRPr>
            </a:lvl3pPr>
            <a:lvl4pPr>
              <a:defRPr lang="en-US" dirty="0">
                <a:solidFill>
                  <a:schemeClr val="tx1"/>
                </a:solidFill>
              </a:defRPr>
            </a:lvl4pPr>
            <a:lvl5pPr>
              <a:defRPr lang="en-IN" dirty="0">
                <a:solidFill>
                  <a:schemeClr val="tx1"/>
                </a:solidFill>
              </a:defRPr>
            </a:lvl5pPr>
          </a:lstStyle>
          <a:p>
            <a:pPr lvl="0">
              <a:buClr>
                <a:schemeClr val="accent2"/>
              </a:buClr>
            </a:pPr>
            <a:r>
              <a:rPr lang="en-US" noProof="0"/>
              <a:t>Click to edit Master text styles</a:t>
            </a:r>
          </a:p>
          <a:p>
            <a:pPr lvl="1">
              <a:buClr>
                <a:schemeClr val="accent2"/>
              </a:buClr>
            </a:pPr>
            <a:r>
              <a:rPr lang="en-US" noProof="0"/>
              <a:t>Second level</a:t>
            </a:r>
          </a:p>
          <a:p>
            <a:pPr lvl="2">
              <a:buClr>
                <a:schemeClr val="accent2"/>
              </a:buClr>
            </a:pPr>
            <a:r>
              <a:rPr lang="en-US" noProof="0"/>
              <a:t>Third level</a:t>
            </a:r>
          </a:p>
          <a:p>
            <a:pPr lvl="3">
              <a:buClr>
                <a:schemeClr val="accent2"/>
              </a:buClr>
            </a:pPr>
            <a:r>
              <a:rPr lang="en-US" noProof="0"/>
              <a:t>Fourth level</a:t>
            </a:r>
          </a:p>
          <a:p>
            <a:pPr lvl="4">
              <a:buClr>
                <a:schemeClr val="accent2"/>
              </a:buClr>
            </a:pPr>
            <a:r>
              <a:rPr lang="en-US" noProof="0"/>
              <a:t>Fifth level</a:t>
            </a:r>
          </a:p>
        </p:txBody>
      </p:sp>
      <p:sp>
        <p:nvSpPr>
          <p:cNvPr id="24" name="Text Placeholder 4" title="Subtitle">
            <a:extLst>
              <a:ext uri="{FF2B5EF4-FFF2-40B4-BE49-F238E27FC236}">
                <a16:creationId xmlns:a16="http://schemas.microsoft.com/office/drawing/2014/main" id="{77DB65FF-A89E-4562-8251-2BB63EFDD28E}"/>
              </a:ext>
            </a:extLst>
          </p:cNvPr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0BB4D3D-930C-4FF4-BB7C-2CB24208150C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4EBB76E7-943E-4038-B700-114F66FBC60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3E79E9C-D961-6E47-A5C6-57689BAFF24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8BE157-60F2-194D-8C13-4AE120FC9ED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27" name="Title 1" title="Title ">
            <a:extLst>
              <a:ext uri="{FF2B5EF4-FFF2-40B4-BE49-F238E27FC236}">
                <a16:creationId xmlns:a16="http://schemas.microsoft.com/office/drawing/2014/main" id="{C3CC34F4-862A-42E7-B2FA-7B511CC2E879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2565402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393">
          <p15:clr>
            <a:srgbClr val="FBAE40"/>
          </p15:clr>
        </p15:guide>
        <p15:guide id="4" pos="7423">
          <p15:clr>
            <a:srgbClr val="FBAE40"/>
          </p15:clr>
        </p15:guide>
        <p15:guide id="5" orient="horz" pos="777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4F49194-9068-41AA-B460-962319BF96A4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806E656-313A-47B1-B381-D004200F7A01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9" name="Diagonal Stripe 28">
              <a:extLst>
                <a:ext uri="{FF2B5EF4-FFF2-40B4-BE49-F238E27FC236}">
                  <a16:creationId xmlns:a16="http://schemas.microsoft.com/office/drawing/2014/main" id="{65F8E2DA-4BB4-4421-9172-A11AF38DFEF4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EDB47F2-B6A7-40B4-8A2C-06719F75C085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188E7A9-2351-4B68-98B8-10099CB39CD2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F088C182-BF10-45B2-B159-7702E00D31D4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endParaRPr lang="en-US" noProof="0" dirty="0"/>
          </a:p>
        </p:txBody>
      </p:sp>
      <p:sp>
        <p:nvSpPr>
          <p:cNvPr id="34" name="Text Placeholder 4" title="Subtitle">
            <a:extLst>
              <a:ext uri="{FF2B5EF4-FFF2-40B4-BE49-F238E27FC236}">
                <a16:creationId xmlns:a16="http://schemas.microsoft.com/office/drawing/2014/main" id="{FB561B16-2788-452A-B7AF-A482256DCD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990C03-1647-2044-B335-6F5F19E4E5FC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F03A7CC-E6DC-1544-BE55-15EC1718B77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BDEC780E-6412-1344-A62E-6B84E9CCB6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82AC85-33B6-2B49-8BF4-08414444375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31814" y="2005762"/>
            <a:ext cx="5225764" cy="4083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400">
                <a:solidFill>
                  <a:schemeClr val="bg1"/>
                </a:solidFill>
              </a:defRPr>
            </a:lvl2pPr>
            <a:lvl3pPr marL="914400" indent="0">
              <a:buNone/>
              <a:defRPr sz="2400">
                <a:solidFill>
                  <a:schemeClr val="bg1"/>
                </a:solidFill>
              </a:defRPr>
            </a:lvl3pPr>
            <a:lvl4pPr marL="1371600" indent="0">
              <a:buNone/>
              <a:defRPr sz="2400">
                <a:solidFill>
                  <a:schemeClr val="bg1"/>
                </a:solidFill>
              </a:defRPr>
            </a:lvl4pPr>
            <a:lvl5pPr marL="1828800" indent="0">
              <a:buNone/>
              <a:defRPr sz="2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noProof="0"/>
              <a:t>Text here</a:t>
            </a:r>
          </a:p>
        </p:txBody>
      </p:sp>
      <p:sp>
        <p:nvSpPr>
          <p:cNvPr id="20" name="Chart Placeholder 2" title="Chart">
            <a:extLst>
              <a:ext uri="{FF2B5EF4-FFF2-40B4-BE49-F238E27FC236}">
                <a16:creationId xmlns:a16="http://schemas.microsoft.com/office/drawing/2014/main" id="{0EF0FD2A-B62A-4931-846D-2602DED26606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796114" y="2005762"/>
            <a:ext cx="5719397" cy="4084470"/>
          </a:xfrm>
          <a:prstGeom prst="rect">
            <a:avLst/>
          </a:prstGeom>
        </p:spPr>
        <p:txBody>
          <a:bodyPr vert="horz" lIns="91420" tIns="45710" rIns="91420" bIns="45710">
            <a:noAutofit/>
          </a:bodyPr>
          <a:lstStyle>
            <a:lvl1pPr marL="0" indent="0" algn="ctr">
              <a:buNone/>
              <a:defRPr sz="2000" b="0" i="0">
                <a:solidFill>
                  <a:schemeClr val="tx1"/>
                </a:solidFill>
                <a:latin typeface="+mn-lt"/>
                <a:cs typeface="CiscoSans ExtraLight"/>
              </a:defRPr>
            </a:lvl1pPr>
          </a:lstStyle>
          <a:p>
            <a:pPr lvl="0"/>
            <a:r>
              <a:rPr lang="en-US" noProof="0"/>
              <a:t>Click icon to add chart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04770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able Placeholder 11" title="Table">
            <a:extLst>
              <a:ext uri="{FF2B5EF4-FFF2-40B4-BE49-F238E27FC236}">
                <a16:creationId xmlns:a16="http://schemas.microsoft.com/office/drawing/2014/main" id="{7CD3E31F-0AF8-4EB8-B6FA-BD95A2EDA63B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531378" y="2664803"/>
            <a:ext cx="10993375" cy="3433180"/>
          </a:xfrm>
          <a:prstGeom prst="rect">
            <a:avLst/>
          </a:prstGeom>
        </p:spPr>
        <p:txBody>
          <a:bodyPr lIns="91420" tIns="45710" rIns="91420" bIns="45710">
            <a:noAutofit/>
          </a:bodyPr>
          <a:lstStyle>
            <a:lvl1pPr marL="0" indent="0" algn="ctr">
              <a:buNone/>
              <a:defRPr sz="20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84020D1-D35E-497E-97F1-84A6EA9D048E}"/>
              </a:ext>
            </a:extLst>
          </p:cNvPr>
          <p:cNvSpPr txBox="1"/>
          <p:nvPr userDrawn="1"/>
        </p:nvSpPr>
        <p:spPr>
          <a:xfrm>
            <a:off x="11072378" y="235732"/>
            <a:ext cx="814647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400" b="1" noProof="0" dirty="0">
                <a:solidFill>
                  <a:schemeClr val="accent1"/>
                </a:solidFill>
                <a:latin typeface="Arial Black" panose="020B0A04020102020204" pitchFamily="34" charset="0"/>
              </a:rPr>
              <a:t>FR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6C8A74F-FDDF-48E8-AC2B-A5BD59D7D6A3}"/>
              </a:ext>
            </a:extLst>
          </p:cNvPr>
          <p:cNvGrpSpPr/>
          <p:nvPr userDrawn="1"/>
        </p:nvGrpSpPr>
        <p:grpSpPr>
          <a:xfrm flipH="1">
            <a:off x="7561328" y="0"/>
            <a:ext cx="4831840" cy="3541007"/>
            <a:chOff x="-192127" y="-2"/>
            <a:chExt cx="4831840" cy="3367272"/>
          </a:xfrm>
        </p:grpSpPr>
        <p:sp>
          <p:nvSpPr>
            <p:cNvPr id="27" name="Diagonal Stripe 26">
              <a:extLst>
                <a:ext uri="{FF2B5EF4-FFF2-40B4-BE49-F238E27FC236}">
                  <a16:creationId xmlns:a16="http://schemas.microsoft.com/office/drawing/2014/main" id="{2D5247F3-E6EB-4003-B1FD-F6200F0738E5}"/>
                </a:ext>
              </a:extLst>
            </p:cNvPr>
            <p:cNvSpPr/>
            <p:nvPr userDrawn="1"/>
          </p:nvSpPr>
          <p:spPr>
            <a:xfrm>
              <a:off x="0" y="-1"/>
              <a:ext cx="4639713" cy="3367271"/>
            </a:xfrm>
            <a:prstGeom prst="diagStripe">
              <a:avLst>
                <a:gd name="adj" fmla="val 51202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9B7D995-9FB8-4461-8AAA-FA8B9A145B6B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1433638" y="-2"/>
              <a:ext cx="1240971" cy="916595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849B962F-68BC-4B89-B4D8-D862517534DF}"/>
                </a:ext>
              </a:extLst>
            </p:cNvPr>
            <p:cNvSpPr/>
            <p:nvPr userDrawn="1"/>
          </p:nvSpPr>
          <p:spPr>
            <a:xfrm rot="19421162">
              <a:off x="-192127" y="1140864"/>
              <a:ext cx="1354398" cy="214994"/>
            </a:xfrm>
            <a:prstGeom prst="parallelogram">
              <a:avLst>
                <a:gd name="adj" fmla="val 72003"/>
              </a:avLst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006416B-866C-47E5-8480-109B40F9EAA9}"/>
              </a:ext>
            </a:extLst>
          </p:cNvPr>
          <p:cNvSpPr/>
          <p:nvPr userDrawn="1"/>
        </p:nvSpPr>
        <p:spPr>
          <a:xfrm flipH="1">
            <a:off x="6679908" y="1"/>
            <a:ext cx="1447800" cy="639064"/>
          </a:xfrm>
          <a:prstGeom prst="parallelogram">
            <a:avLst>
              <a:gd name="adj" fmla="val 135617"/>
            </a:avLst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7" name="Text Placeholder 4" title="Subtitle">
            <a:extLst>
              <a:ext uri="{FF2B5EF4-FFF2-40B4-BE49-F238E27FC236}">
                <a16:creationId xmlns:a16="http://schemas.microsoft.com/office/drawing/2014/main" id="{FE79FAE9-2A8C-46BA-8738-44CBCF7294A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493" y="1376932"/>
            <a:ext cx="7368596" cy="608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 spc="300">
                <a:solidFill>
                  <a:schemeClr val="accent6"/>
                </a:solidFill>
              </a:defRPr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SUBTITLE STYLE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50A33E-CEFE-4D43-9554-513B01B1D3D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960C75-8FA7-5740-9388-2B5112B2C5B9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7" name="Title 1" title="Title ">
            <a:extLst>
              <a:ext uri="{FF2B5EF4-FFF2-40B4-BE49-F238E27FC236}">
                <a16:creationId xmlns:a16="http://schemas.microsoft.com/office/drawing/2014/main" id="{0F525D04-A814-7A4D-9732-11097EA762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8678" y="209028"/>
            <a:ext cx="8333222" cy="1147969"/>
          </a:xfrm>
          <a:prstGeom prst="rect">
            <a:avLst/>
          </a:prstGeom>
        </p:spPr>
        <p:txBody>
          <a:bodyPr bIns="0" anchor="b">
            <a:normAutofit/>
          </a:bodyPr>
          <a:lstStyle>
            <a:lvl1pPr>
              <a:defRPr sz="44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 </a:t>
            </a:r>
          </a:p>
        </p:txBody>
      </p:sp>
    </p:spTree>
    <p:extLst>
      <p:ext uri="{BB962C8B-B14F-4D97-AF65-F5344CB8AC3E}">
        <p14:creationId xmlns:p14="http://schemas.microsoft.com/office/powerpoint/2010/main" val="3415060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2">
          <p15:clr>
            <a:srgbClr val="FBAE40"/>
          </p15:clr>
        </p15:guide>
        <p15:guide id="2" pos="3840">
          <p15:clr>
            <a:srgbClr val="FBAE40"/>
          </p15:clr>
        </p15:guide>
        <p15:guide id="3" pos="77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ight Triangle 3">
            <a:extLst>
              <a:ext uri="{FF2B5EF4-FFF2-40B4-BE49-F238E27FC236}">
                <a16:creationId xmlns:a16="http://schemas.microsoft.com/office/drawing/2014/main" id="{79ED029D-F488-47E5-B064-0E35B31D23A5}"/>
              </a:ext>
            </a:extLst>
          </p:cNvPr>
          <p:cNvSpPr/>
          <p:nvPr userDrawn="1"/>
        </p:nvSpPr>
        <p:spPr>
          <a:xfrm flipV="1">
            <a:off x="0" y="-5"/>
            <a:ext cx="11747500" cy="6299203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" name="Picture Placeholder 31" title="Image">
            <a:extLst>
              <a:ext uri="{FF2B5EF4-FFF2-40B4-BE49-F238E27FC236}">
                <a16:creationId xmlns:a16="http://schemas.microsoft.com/office/drawing/2014/main" id="{D683190A-95C6-428D-AEE4-FC8350C324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9229" y="326570"/>
            <a:ext cx="11473542" cy="620485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lIns="0" tIns="0" anchor="ctr"/>
          <a:lstStyle>
            <a:lvl1pPr marL="0" indent="0" algn="ctr">
              <a:buNone/>
              <a:defRPr sz="1100" i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noProof="0" dirty="0"/>
              <a:t>Insert or Drag and Drop Image Here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78F4957-6DDE-40CE-9D33-00B1434FA08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5344886"/>
            <a:ext cx="2362200" cy="124097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 title="Title ">
            <a:extLst>
              <a:ext uri="{FF2B5EF4-FFF2-40B4-BE49-F238E27FC236}">
                <a16:creationId xmlns:a16="http://schemas.microsoft.com/office/drawing/2014/main" id="{D9A8085F-72C4-4DFB-813E-C5666B0CCF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9229" y="558802"/>
            <a:ext cx="8333222" cy="939798"/>
          </a:xfrm>
          <a:prstGeom prst="rect">
            <a:avLst/>
          </a:prstGeom>
          <a:solidFill>
            <a:schemeClr val="bg1">
              <a:alpha val="90000"/>
            </a:schemeClr>
          </a:solidFill>
        </p:spPr>
        <p:txBody>
          <a:bodyPr lIns="288000" anchor="ctr">
            <a:normAutofit/>
          </a:bodyPr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Add Caption Here</a:t>
            </a:r>
          </a:p>
        </p:txBody>
      </p:sp>
    </p:spTree>
    <p:extLst>
      <p:ext uri="{BB962C8B-B14F-4D97-AF65-F5344CB8AC3E}">
        <p14:creationId xmlns:p14="http://schemas.microsoft.com/office/powerpoint/2010/main" val="42375767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title="Title">
            <a:extLst>
              <a:ext uri="{FF2B5EF4-FFF2-40B4-BE49-F238E27FC236}">
                <a16:creationId xmlns:a16="http://schemas.microsoft.com/office/drawing/2014/main" id="{A648E0EA-49ED-4F2D-A107-8FCE6301FC8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75721" y="1821022"/>
            <a:ext cx="4853573" cy="1616252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300" b="1">
                <a:solidFill>
                  <a:schemeClr val="accent1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A488AB73-8058-4FB5-9619-FCECCA9F39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822929" y="3461163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Name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59BE165-3EB5-4C11-8B53-6E98C0BC2E65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822929" y="3839451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Phone Number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9D05293-35AD-495F-A7AE-942398090B1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822928" y="4216669"/>
            <a:ext cx="3445783" cy="289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Email </a:t>
            </a:r>
          </a:p>
        </p:txBody>
      </p:sp>
      <p:sp>
        <p:nvSpPr>
          <p:cNvPr id="13" name="Text Placeholder 21">
            <a:extLst>
              <a:ext uri="{FF2B5EF4-FFF2-40B4-BE49-F238E27FC236}">
                <a16:creationId xmlns:a16="http://schemas.microsoft.com/office/drawing/2014/main" id="{997A03F2-8D8A-4425-9F56-66DB33CE11A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822929" y="4594957"/>
            <a:ext cx="3445782" cy="28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en-US" noProof="0"/>
              <a:t>Company Website</a:t>
            </a:r>
          </a:p>
        </p:txBody>
      </p:sp>
      <p:sp>
        <p:nvSpPr>
          <p:cNvPr id="14" name="Shape 4157">
            <a:extLst>
              <a:ext uri="{FF2B5EF4-FFF2-40B4-BE49-F238E27FC236}">
                <a16:creationId xmlns:a16="http://schemas.microsoft.com/office/drawing/2014/main" id="{A30A8F28-98F4-425F-A750-78192A157DF4}"/>
              </a:ext>
            </a:extLst>
          </p:cNvPr>
          <p:cNvSpPr/>
          <p:nvPr userDrawn="1"/>
        </p:nvSpPr>
        <p:spPr>
          <a:xfrm>
            <a:off x="6458938" y="3505247"/>
            <a:ext cx="258875" cy="2588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5" name="Shape 4186">
            <a:extLst>
              <a:ext uri="{FF2B5EF4-FFF2-40B4-BE49-F238E27FC236}">
                <a16:creationId xmlns:a16="http://schemas.microsoft.com/office/drawing/2014/main" id="{2F84D399-8148-4E86-A1E4-BE7D1D81383A}"/>
              </a:ext>
            </a:extLst>
          </p:cNvPr>
          <p:cNvSpPr/>
          <p:nvPr userDrawn="1"/>
        </p:nvSpPr>
        <p:spPr>
          <a:xfrm>
            <a:off x="6507622" y="3897986"/>
            <a:ext cx="161507" cy="29609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1700" y="1473"/>
                </a:moveTo>
                <a:lnTo>
                  <a:pt x="9900" y="1473"/>
                </a:lnTo>
                <a:cubicBezTo>
                  <a:pt x="9403" y="1473"/>
                  <a:pt x="9000" y="1692"/>
                  <a:pt x="9000" y="1964"/>
                </a:cubicBezTo>
                <a:cubicBezTo>
                  <a:pt x="9000" y="2235"/>
                  <a:pt x="9403" y="2455"/>
                  <a:pt x="9900" y="2455"/>
                </a:cubicBezTo>
                <a:lnTo>
                  <a:pt x="11700" y="2455"/>
                </a:lnTo>
                <a:cubicBezTo>
                  <a:pt x="12197" y="2455"/>
                  <a:pt x="12600" y="2235"/>
                  <a:pt x="12600" y="1964"/>
                </a:cubicBezTo>
                <a:cubicBezTo>
                  <a:pt x="12600" y="1692"/>
                  <a:pt x="12197" y="1473"/>
                  <a:pt x="11700" y="1473"/>
                </a:cubicBezTo>
                <a:moveTo>
                  <a:pt x="19800" y="2945"/>
                </a:moveTo>
                <a:lnTo>
                  <a:pt x="1800" y="2945"/>
                </a:lnTo>
                <a:lnTo>
                  <a:pt x="1800" y="1964"/>
                </a:lnTo>
                <a:cubicBezTo>
                  <a:pt x="1800" y="1422"/>
                  <a:pt x="2605" y="982"/>
                  <a:pt x="3600" y="982"/>
                </a:cubicBezTo>
                <a:lnTo>
                  <a:pt x="18000" y="982"/>
                </a:lnTo>
                <a:cubicBezTo>
                  <a:pt x="18993" y="982"/>
                  <a:pt x="19800" y="1422"/>
                  <a:pt x="19800" y="1964"/>
                </a:cubicBezTo>
                <a:cubicBezTo>
                  <a:pt x="19800" y="1964"/>
                  <a:pt x="19800" y="2945"/>
                  <a:pt x="19800" y="2945"/>
                </a:cubicBezTo>
                <a:close/>
                <a:moveTo>
                  <a:pt x="19800" y="17673"/>
                </a:moveTo>
                <a:lnTo>
                  <a:pt x="1800" y="17673"/>
                </a:lnTo>
                <a:lnTo>
                  <a:pt x="1800" y="3927"/>
                </a:lnTo>
                <a:lnTo>
                  <a:pt x="19800" y="3927"/>
                </a:lnTo>
                <a:cubicBezTo>
                  <a:pt x="19800" y="3927"/>
                  <a:pt x="19800" y="17673"/>
                  <a:pt x="19800" y="17673"/>
                </a:cubicBezTo>
                <a:close/>
                <a:moveTo>
                  <a:pt x="19800" y="19636"/>
                </a:moveTo>
                <a:cubicBezTo>
                  <a:pt x="19800" y="20179"/>
                  <a:pt x="18993" y="20618"/>
                  <a:pt x="18000" y="20618"/>
                </a:cubicBezTo>
                <a:lnTo>
                  <a:pt x="3600" y="20618"/>
                </a:lnTo>
                <a:cubicBezTo>
                  <a:pt x="2605" y="20618"/>
                  <a:pt x="1800" y="20179"/>
                  <a:pt x="1800" y="19636"/>
                </a:cubicBezTo>
                <a:lnTo>
                  <a:pt x="1800" y="18655"/>
                </a:lnTo>
                <a:lnTo>
                  <a:pt x="19800" y="18655"/>
                </a:lnTo>
                <a:cubicBezTo>
                  <a:pt x="19800" y="18655"/>
                  <a:pt x="19800" y="19636"/>
                  <a:pt x="19800" y="19636"/>
                </a:cubicBezTo>
                <a:close/>
                <a:moveTo>
                  <a:pt x="18000" y="0"/>
                </a:moveTo>
                <a:lnTo>
                  <a:pt x="3600" y="0"/>
                </a:lnTo>
                <a:cubicBezTo>
                  <a:pt x="1612" y="0"/>
                  <a:pt x="0" y="879"/>
                  <a:pt x="0" y="1964"/>
                </a:cubicBezTo>
                <a:lnTo>
                  <a:pt x="0" y="19636"/>
                </a:lnTo>
                <a:cubicBezTo>
                  <a:pt x="0" y="20721"/>
                  <a:pt x="1612" y="21600"/>
                  <a:pt x="3600" y="21600"/>
                </a:cubicBezTo>
                <a:lnTo>
                  <a:pt x="18000" y="21600"/>
                </a:lnTo>
                <a:cubicBezTo>
                  <a:pt x="19988" y="21600"/>
                  <a:pt x="21600" y="20721"/>
                  <a:pt x="21600" y="19636"/>
                </a:cubicBezTo>
                <a:lnTo>
                  <a:pt x="21600" y="1964"/>
                </a:lnTo>
                <a:cubicBezTo>
                  <a:pt x="21600" y="879"/>
                  <a:pt x="19988" y="0"/>
                  <a:pt x="18000" y="0"/>
                </a:cubicBezTo>
                <a:moveTo>
                  <a:pt x="10800" y="20127"/>
                </a:moveTo>
                <a:cubicBezTo>
                  <a:pt x="11297" y="20127"/>
                  <a:pt x="11700" y="19908"/>
                  <a:pt x="11700" y="19636"/>
                </a:cubicBezTo>
                <a:cubicBezTo>
                  <a:pt x="11700" y="19366"/>
                  <a:pt x="11297" y="19145"/>
                  <a:pt x="10800" y="19145"/>
                </a:cubicBezTo>
                <a:cubicBezTo>
                  <a:pt x="10303" y="19145"/>
                  <a:pt x="9900" y="19366"/>
                  <a:pt x="9900" y="19636"/>
                </a:cubicBezTo>
                <a:cubicBezTo>
                  <a:pt x="9900" y="19908"/>
                  <a:pt x="10303" y="20127"/>
                  <a:pt x="10800" y="20127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19" name="Shape 4379">
            <a:extLst>
              <a:ext uri="{FF2B5EF4-FFF2-40B4-BE49-F238E27FC236}">
                <a16:creationId xmlns:a16="http://schemas.microsoft.com/office/drawing/2014/main" id="{E4408FF8-E342-42F8-BBE9-1220822B5E99}"/>
              </a:ext>
            </a:extLst>
          </p:cNvPr>
          <p:cNvSpPr/>
          <p:nvPr userDrawn="1"/>
        </p:nvSpPr>
        <p:spPr>
          <a:xfrm>
            <a:off x="6458938" y="4327945"/>
            <a:ext cx="258875" cy="18827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0" name="Shape 4487">
            <a:extLst>
              <a:ext uri="{FF2B5EF4-FFF2-40B4-BE49-F238E27FC236}">
                <a16:creationId xmlns:a16="http://schemas.microsoft.com/office/drawing/2014/main" id="{11D27456-C005-4109-9E74-0B692200A0B3}"/>
              </a:ext>
            </a:extLst>
          </p:cNvPr>
          <p:cNvSpPr/>
          <p:nvPr userDrawn="1"/>
        </p:nvSpPr>
        <p:spPr>
          <a:xfrm>
            <a:off x="6471716" y="4650082"/>
            <a:ext cx="233318" cy="233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 algn="ctr" defTabSz="457200">
              <a:lnSpc>
                <a:spcPct val="100000"/>
              </a:lnSpc>
              <a:defRPr sz="3000" spc="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 SemiBold"/>
                <a:ea typeface="Gill Sans SemiBold"/>
                <a:cs typeface="Gill Sans SemiBold"/>
                <a:sym typeface="Gill Sans SemiBold"/>
              </a:defRPr>
            </a:pPr>
            <a:endParaRPr lang="en-US" noProof="0" dirty="0"/>
          </a:p>
        </p:txBody>
      </p:sp>
      <p:sp>
        <p:nvSpPr>
          <p:cNvPr id="21" name="Right Triangle 20">
            <a:extLst>
              <a:ext uri="{FF2B5EF4-FFF2-40B4-BE49-F238E27FC236}">
                <a16:creationId xmlns:a16="http://schemas.microsoft.com/office/drawing/2014/main" id="{FDDD2B84-3CB9-4567-8C91-C538E8A1C89F}"/>
              </a:ext>
            </a:extLst>
          </p:cNvPr>
          <p:cNvSpPr/>
          <p:nvPr userDrawn="1"/>
        </p:nvSpPr>
        <p:spPr>
          <a:xfrm flipV="1">
            <a:off x="0" y="-6"/>
            <a:ext cx="10625328" cy="5404110"/>
          </a:xfrm>
          <a:prstGeom prst="rtTriangl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4EF3020-1476-41B1-9FE7-B476A25C53D3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0"/>
            <a:ext cx="6030686" cy="300445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1B64EC3-B232-415D-8E27-EB3E24D13922}"/>
              </a:ext>
            </a:extLst>
          </p:cNvPr>
          <p:cNvCxnSpPr>
            <a:cxnSpLocks/>
          </p:cNvCxnSpPr>
          <p:nvPr userDrawn="1"/>
        </p:nvCxnSpPr>
        <p:spPr>
          <a:xfrm flipV="1">
            <a:off x="9004301" y="3924299"/>
            <a:ext cx="3187700" cy="16891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261CE2F-F199-4242-AC6C-692676B81FF1}"/>
              </a:ext>
            </a:extLst>
          </p:cNvPr>
          <p:cNvCxnSpPr>
            <a:cxnSpLocks/>
          </p:cNvCxnSpPr>
          <p:nvPr userDrawn="1"/>
        </p:nvCxnSpPr>
        <p:spPr>
          <a:xfrm flipV="1">
            <a:off x="-17837" y="4700016"/>
            <a:ext cx="1919789" cy="1001054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Picture Placeholder 24">
            <a:extLst>
              <a:ext uri="{FF2B5EF4-FFF2-40B4-BE49-F238E27FC236}">
                <a16:creationId xmlns:a16="http://schemas.microsoft.com/office/drawing/2014/main" id="{89C0506D-0CA6-4583-9D04-24E7F4D16AD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683398" y="860944"/>
            <a:ext cx="4428523" cy="5137089"/>
          </a:xfrm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9051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7537">
          <p15:clr>
            <a:srgbClr val="FBAE40"/>
          </p15:clr>
        </p15:guide>
        <p15:guide id="3" pos="138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orient="horz" pos="142">
          <p15:clr>
            <a:srgbClr val="FBAE40"/>
          </p15:clr>
        </p15:guide>
        <p15:guide id="6" pos="2457">
          <p15:clr>
            <a:srgbClr val="FBAE40"/>
          </p15:clr>
        </p15:guide>
        <p15:guide id="7" pos="43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B16155-303B-403D-8B49-D4CEE47D68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53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15EF5-4ABE-4759-AC09-679CD6083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6971" y="6356350"/>
            <a:ext cx="7402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8699F50C-BE38-4BD0-BA84-9B090E1F2B9B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Title Placeholder 8">
            <a:extLst>
              <a:ext uri="{FF2B5EF4-FFF2-40B4-BE49-F238E27FC236}">
                <a16:creationId xmlns:a16="http://schemas.microsoft.com/office/drawing/2014/main" id="{AA2D2B61-D240-024D-AD60-4162EF152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678" y="209029"/>
            <a:ext cx="10835122" cy="1147968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64885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85" r:id="rId3"/>
    <p:sldLayoutId id="2147483706" r:id="rId4"/>
    <p:sldLayoutId id="2147483708" r:id="rId5"/>
    <p:sldLayoutId id="2147483704" r:id="rId6"/>
    <p:sldLayoutId id="2147483689" r:id="rId7"/>
    <p:sldLayoutId id="2147483668" r:id="rId8"/>
    <p:sldLayoutId id="2147483707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692" r:id="rId17"/>
    <p:sldLayoutId id="2147483697" r:id="rId18"/>
    <p:sldLayoutId id="2147483674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IN" sz="44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2E7A40"/>
        </a:buClr>
        <a:buFont typeface="Arial" panose="020B0604020202020204" pitchFamily="34" charset="0"/>
        <a:buChar char="•"/>
        <a:defRPr lang="en-US" sz="24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20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2E7A40"/>
        </a:buClr>
        <a:buFont typeface="Arial" panose="020B0604020202020204" pitchFamily="34" charset="0"/>
        <a:buChar char="•"/>
        <a:defRPr lang="en-IN" sz="16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o.microsoft.com/fwlink/?linkid=2006808&amp;clcid=0x409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Placeholder 16" title="Building image">
            <a:extLst>
              <a:ext uri="{FF2B5EF4-FFF2-40B4-BE49-F238E27FC236}">
                <a16:creationId xmlns:a16="http://schemas.microsoft.com/office/drawing/2014/main" id="{257F6BCE-75BB-4ECD-BEA5-21C36A9CC0E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/>
      </p:pic>
      <p:sp>
        <p:nvSpPr>
          <p:cNvPr id="18" name="Hexagon 17" descr="Solid dark colored hexagon in the middle of image accent">
            <a:extLst>
              <a:ext uri="{FF2B5EF4-FFF2-40B4-BE49-F238E27FC236}">
                <a16:creationId xmlns:a16="http://schemas.microsoft.com/office/drawing/2014/main" id="{0E6B042D-E9CB-40E0-AAE9-6AD11F53E044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 descr="Company name and logo group of information&#10;">
            <a:extLst>
              <a:ext uri="{FF2B5EF4-FFF2-40B4-BE49-F238E27FC236}">
                <a16:creationId xmlns:a16="http://schemas.microsoft.com/office/drawing/2014/main" id="{5B07AEC6-55AE-4E18-BEEA-A226E87C7897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4DF2E04-7632-4FED-B0BF-8FB243D982A3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C9A1C71-347B-44A9-88B4-692D9731582D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638ACE-163E-40EB-A458-E794C67EA2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9205DF-8F5E-49F7-B00E-6F58293F51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980699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98DCA46-603B-4178-8707-30E192CE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Customize this Template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5FC6C278-4035-446A-A94B-030E792FDDF5}"/>
              </a:ext>
            </a:extLst>
          </p:cNvPr>
          <p:cNvSpPr txBox="1"/>
          <p:nvPr/>
        </p:nvSpPr>
        <p:spPr>
          <a:xfrm>
            <a:off x="1547813" y="2459504"/>
            <a:ext cx="909637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u="sng" dirty="0">
                <a:solidFill>
                  <a:srgbClr val="0070C0"/>
                </a:solidFill>
              </a:rPr>
              <a:t>Template Editing Instructions and 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D4BD05F-6F41-4DC6-98B4-D58BCFF6D69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82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title="Building image">
            <a:extLst>
              <a:ext uri="{FF2B5EF4-FFF2-40B4-BE49-F238E27FC236}">
                <a16:creationId xmlns:a16="http://schemas.microsoft.com/office/drawing/2014/main" id="{2D599535-C841-457B-BE92-EECA801ED76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0784" r="20784"/>
          <a:stretch>
            <a:fillRect/>
          </a:stretch>
        </p:blipFill>
        <p:spPr/>
      </p:pic>
      <p:sp>
        <p:nvSpPr>
          <p:cNvPr id="10" name="Hexagon 9" descr="Solid dark colored hexagon in the middle of image accent">
            <a:extLst>
              <a:ext uri="{FF2B5EF4-FFF2-40B4-BE49-F238E27FC236}">
                <a16:creationId xmlns:a16="http://schemas.microsoft.com/office/drawing/2014/main" id="{84367257-921F-4C31-9DD7-8B0616248FDF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 descr="Company initials and name grouped block">
            <a:extLst>
              <a:ext uri="{FF2B5EF4-FFF2-40B4-BE49-F238E27FC236}">
                <a16:creationId xmlns:a16="http://schemas.microsoft.com/office/drawing/2014/main" id="{91C1EA1C-1F3E-4109-905A-96F1DC0515BC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835BE9C-E4C1-41B7-ACD8-7ABEC8DF5F24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4052DBB-CC72-4F59-92CE-00AB25EFF3F6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291CA16A-993E-43BA-BDDC-9E427CF95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b="0" dirty="0">
                <a:latin typeface="Calibri Light" panose="020F0302020204030204" pitchFamily="34" charset="0"/>
              </a:rPr>
              <a:t>Divider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63A021-7C19-4C85-B48B-EFEA732C19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29266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ABE11BF-33A5-4653-A144-CCCBACF58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3469036-D1FB-4164-96AE-B6D8CECCFC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82DBEC-EE72-4155-ACC5-87E80C5606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13" name="Picture Placeholder 12" title="Skyline">
            <a:extLst>
              <a:ext uri="{FF2B5EF4-FFF2-40B4-BE49-F238E27FC236}">
                <a16:creationId xmlns:a16="http://schemas.microsoft.com/office/drawing/2014/main" id="{066FE296-3466-420F-AD6C-D3A37B973B7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/>
          <a:srcRect l="23313" r="23313"/>
          <a:stretch/>
        </p:blipFill>
        <p:spPr/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7F4D2C2-B71A-4089-A3FE-603C32706CA6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BA1BB58-7555-4382-B178-7ED04E137E7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00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3">
            <a:extLst>
              <a:ext uri="{FF2B5EF4-FFF2-40B4-BE49-F238E27FC236}">
                <a16:creationId xmlns:a16="http://schemas.microsoft.com/office/drawing/2014/main" id="{1ABD613F-111C-41D6-9F8E-8B2C42A5E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</a:t>
            </a:r>
            <a:r>
              <a:rPr lang="en-US" b="0" dirty="0"/>
              <a:t>Us Alt</a:t>
            </a:r>
          </a:p>
        </p:txBody>
      </p:sp>
      <p:sp>
        <p:nvSpPr>
          <p:cNvPr id="43" name="Text Placeholder 8">
            <a:extLst>
              <a:ext uri="{FF2B5EF4-FFF2-40B4-BE49-F238E27FC236}">
                <a16:creationId xmlns:a16="http://schemas.microsoft.com/office/drawing/2014/main" id="{EA7C22CB-613A-4C0B-90B3-4A405F793D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42" name="Content Placeholder 6">
            <a:extLst>
              <a:ext uri="{FF2B5EF4-FFF2-40B4-BE49-F238E27FC236}">
                <a16:creationId xmlns:a16="http://schemas.microsoft.com/office/drawing/2014/main" id="{55EACD59-7C51-4810-94C6-BCB4D12346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dirty="0"/>
              <a:t>Lorem ipsum dolor sit amet, consectetur adipiscing elit. </a:t>
            </a:r>
          </a:p>
          <a:p>
            <a:pPr lvl="0"/>
            <a:r>
              <a:rPr lang="en-US" dirty="0"/>
              <a:t>Ut fermentum a magna ut eleifend. Integer convallis suscipit ante eu varius. </a:t>
            </a:r>
          </a:p>
          <a:p>
            <a:pPr lvl="0"/>
            <a:r>
              <a:rPr lang="en-US" dirty="0"/>
              <a:t>Morbi a purus dolor. Suspendisse sit amet ipsum finibus justo viverra blandit. </a:t>
            </a:r>
          </a:p>
          <a:p>
            <a:pPr lvl="0"/>
            <a:r>
              <a:rPr lang="en-US" dirty="0"/>
              <a:t>Ut congue quis tortor eget sodales. </a:t>
            </a:r>
          </a:p>
        </p:txBody>
      </p:sp>
      <p:pic>
        <p:nvPicPr>
          <p:cNvPr id="59" name="Picture Placeholder 58" title="Buildings">
            <a:extLst>
              <a:ext uri="{FF2B5EF4-FFF2-40B4-BE49-F238E27FC236}">
                <a16:creationId xmlns:a16="http://schemas.microsoft.com/office/drawing/2014/main" id="{3FCCC668-2247-4814-9CC5-9C5D4B447AA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/>
          <a:srcRect l="13492" r="13492"/>
          <a:stretch>
            <a:fillRect/>
          </a:stretch>
        </p:blipFill>
        <p:spPr/>
      </p:pic>
      <p:sp>
        <p:nvSpPr>
          <p:cNvPr id="35" name="Footer Placeholder 34">
            <a:extLst>
              <a:ext uri="{FF2B5EF4-FFF2-40B4-BE49-F238E27FC236}">
                <a16:creationId xmlns:a16="http://schemas.microsoft.com/office/drawing/2014/main" id="{6390A22B-EC07-E942-A46F-F36FDD7FDB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A267D224-5586-43DC-82CA-8605E158298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54666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E3E5EE03-FBF6-46F5-8085-716AC6CE1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</a:t>
            </a:r>
            <a:r>
              <a:rPr lang="en-US" b="0" dirty="0"/>
              <a:t>Promise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FE11F38-F66B-4F95-8224-6CCA69D576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4E18385-8BEA-4522-ABAA-5AB38F0D4F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Company Name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1DCFA8A2-3FB8-48CA-933D-0800A9D2A2A2}"/>
              </a:ext>
            </a:extLst>
          </p:cNvPr>
          <p:cNvSpPr>
            <a:spLocks noGrp="1"/>
          </p:cNvSpPr>
          <p:nvPr>
            <p:ph sz="half" idx="13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640A3223-3DA3-4CF2-82B6-1447667547B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Competitive Service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C955AFB3-173C-4848-B3E9-1375591B297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Nulla a erat eget nunc hendrerit ultrices eu nec nulla. Donec viverra leo aliquet, auctor quam id, convallis orci. 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Sed in molestie est. Cras ornare turpis at ligula posuere, sit amet accumsan neque lobortis.</a:t>
            </a:r>
          </a:p>
          <a:p>
            <a:pPr lvl="1">
              <a:buClr>
                <a:schemeClr val="accent2"/>
              </a:buClr>
            </a:pPr>
            <a:r>
              <a:rPr lang="en-US" dirty="0"/>
              <a:t>Maecenas mattis risus ligula, sed ullamcorper nunc efficitur sed. 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391D3201-20F9-4DD7-B4EB-F41AF17CA428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algn="l"/>
            <a:r>
              <a:rPr lang="en-US" dirty="0"/>
              <a:t>Add a footer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C7C65DDB-24F2-44CF-AE02-F3A6C8B1858B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8699F50C-BE38-4BD0-BA84-9B090E1F2B9B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516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3">
            <a:extLst>
              <a:ext uri="{FF2B5EF4-FFF2-40B4-BE49-F238E27FC236}">
                <a16:creationId xmlns:a16="http://schemas.microsoft.com/office/drawing/2014/main" id="{92896B42-4638-40D0-8887-7AB8D1D86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</a:t>
            </a:r>
            <a:r>
              <a:rPr lang="en-US" b="0" dirty="0"/>
              <a:t>Option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D7CE36F2-C321-46C5-AFD9-00917224D3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7CFD0302-279C-8A48-9E27-AD5B08D6501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pPr>
              <a:buClr>
                <a:schemeClr val="accent2"/>
              </a:buClr>
            </a:pPr>
            <a:r>
              <a:rPr lang="en-US" dirty="0"/>
              <a:t>Lorem ipsum dolor sit amet, consectetur adipiscing elit.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fermentum a magna ut eleifend. Integer convallis suscipit ante eu varius. </a:t>
            </a:r>
          </a:p>
          <a:p>
            <a:pPr>
              <a:buClr>
                <a:schemeClr val="accent2"/>
              </a:buClr>
            </a:pPr>
            <a:r>
              <a:rPr lang="en-US" dirty="0"/>
              <a:t>Morbi a purus dolor. Suspendisse sit amet ipsum finibus justo viverra blandit. </a:t>
            </a:r>
          </a:p>
          <a:p>
            <a:pPr>
              <a:buClr>
                <a:schemeClr val="accent2"/>
              </a:buClr>
            </a:pPr>
            <a:r>
              <a:rPr lang="en-US" dirty="0"/>
              <a:t>Ut congue quis tortor eget sodales. </a:t>
            </a:r>
          </a:p>
        </p:txBody>
      </p:sp>
      <p:graphicFrame>
        <p:nvGraphicFramePr>
          <p:cNvPr id="34" name="Chart Placeholder 24" descr="Cylindrical chart">
            <a:extLst>
              <a:ext uri="{FF2B5EF4-FFF2-40B4-BE49-F238E27FC236}">
                <a16:creationId xmlns:a16="http://schemas.microsoft.com/office/drawing/2014/main" id="{71FC94C7-3179-A442-AB05-74D7AFF60709}"/>
              </a:ext>
            </a:extLst>
          </p:cNvPr>
          <p:cNvGraphicFramePr>
            <a:graphicFrameLocks noGrp="1"/>
          </p:cNvGraphicFramePr>
          <p:nvPr>
            <p:ph type="chart" sz="quarter" idx="10"/>
            <p:extLst>
              <p:ext uri="{D42A27DB-BD31-4B8C-83A1-F6EECF244321}">
                <p14:modId xmlns:p14="http://schemas.microsoft.com/office/powerpoint/2010/main" val="332175115"/>
              </p:ext>
            </p:extLst>
          </p:nvPr>
        </p:nvGraphicFramePr>
        <p:xfrm>
          <a:off x="5049147" y="1340797"/>
          <a:ext cx="7106973" cy="4657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C11C9-3DF6-471E-87C0-4DCED41031D4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228214-87DB-4B3A-BD81-9A709A69BAA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22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3">
            <a:extLst>
              <a:ext uri="{FF2B5EF4-FFF2-40B4-BE49-F238E27FC236}">
                <a16:creationId xmlns:a16="http://schemas.microsoft.com/office/drawing/2014/main" id="{F64048FA-1C7E-4BEF-8273-A6490A22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</a:t>
            </a:r>
            <a:r>
              <a:rPr lang="en-US" b="0" dirty="0"/>
              <a:t>Option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FAA9D8EA-A7CA-4ED0-94D3-29382CDEBB3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LOREM IPSUM DOLOR SIT AMET</a:t>
            </a:r>
          </a:p>
        </p:txBody>
      </p:sp>
      <p:graphicFrame>
        <p:nvGraphicFramePr>
          <p:cNvPr id="19" name="Table Placeholder 10">
            <a:extLst>
              <a:ext uri="{FF2B5EF4-FFF2-40B4-BE49-F238E27FC236}">
                <a16:creationId xmlns:a16="http://schemas.microsoft.com/office/drawing/2014/main" id="{FA7555E4-6CFC-1C44-B97A-BFEC35A63419}"/>
              </a:ext>
            </a:extLst>
          </p:cNvPr>
          <p:cNvGraphicFramePr>
            <a:graphicFrameLocks noGrp="1"/>
          </p:cNvGraphicFramePr>
          <p:nvPr>
            <p:ph type="tbl" sz="quarter" idx="12"/>
            <p:extLst>
              <p:ext uri="{D42A27DB-BD31-4B8C-83A1-F6EECF244321}">
                <p14:modId xmlns:p14="http://schemas.microsoft.com/office/powerpoint/2010/main" val="2699641477"/>
              </p:ext>
            </p:extLst>
          </p:nvPr>
        </p:nvGraphicFramePr>
        <p:xfrm>
          <a:off x="609600" y="2228535"/>
          <a:ext cx="10854695" cy="3491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70939">
                  <a:extLst>
                    <a:ext uri="{9D8B030D-6E8A-4147-A177-3AD203B41FA5}">
                      <a16:colId xmlns:a16="http://schemas.microsoft.com/office/drawing/2014/main" val="4235906612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84311610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1235871454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126728798"/>
                    </a:ext>
                  </a:extLst>
                </a:gridCol>
                <a:gridCol w="2170939">
                  <a:extLst>
                    <a:ext uri="{9D8B030D-6E8A-4147-A177-3AD203B41FA5}">
                      <a16:colId xmlns:a16="http://schemas.microsoft.com/office/drawing/2014/main" val="2084617311"/>
                    </a:ext>
                  </a:extLst>
                </a:gridCol>
              </a:tblGrid>
              <a:tr h="698309"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1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COLUMN HEADING</a:t>
                      </a:r>
                      <a:r>
                        <a:rPr lang="en-IN" sz="1600" b="0" i="0" u="none" strike="noStrike" kern="1200" dirty="0">
                          <a:solidFill>
                            <a:srgbClr val="3F3F3F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rgbClr val="3F3F3F"/>
                        </a:solidFill>
                      </a:endParaRPr>
                    </a:p>
                  </a:txBody>
                  <a:tcPr marL="94257" marR="94257"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5579220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6563405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712569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Row text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032543"/>
                  </a:ext>
                </a:extLst>
              </a:tr>
              <a:tr h="698309">
                <a:tc>
                  <a:txBody>
                    <a:bodyPr/>
                    <a:lstStyle/>
                    <a:p>
                      <a:r>
                        <a:rPr lang="en-IN" sz="16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ROW HEADING</a:t>
                      </a:r>
                      <a:r>
                        <a:rPr lang="en-IN" sz="16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en-IN" sz="1600" dirty="0">
                        <a:solidFill>
                          <a:schemeClr val="tx1"/>
                        </a:solidFill>
                      </a:endParaRPr>
                    </a:p>
                  </a:txBody>
                  <a:tcPr marL="182880" marR="94257" anchor="ctr"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600" b="0" i="0" u="none" strike="noStrike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123.45</a:t>
                      </a:r>
                      <a:endParaRPr lang="en-IN" sz="160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marL="94257" marR="94257" anchor="ctr"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4881273"/>
                  </a:ext>
                </a:extLst>
              </a:tr>
            </a:tbl>
          </a:graphicData>
        </a:graphic>
      </p:graphicFrame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64F18-9B71-4D59-80A4-C9436CB2F47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53D90E-F2EA-4BA1-ACBD-9D3D0EB22C8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699F50C-BE38-4BD0-BA84-9B090E1F2B9B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3707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title="Skyline">
            <a:extLst>
              <a:ext uri="{FF2B5EF4-FFF2-40B4-BE49-F238E27FC236}">
                <a16:creationId xmlns:a16="http://schemas.microsoft.com/office/drawing/2014/main" id="{6B070BD8-8610-4F64-A93A-41F46C39ECA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t="9408" b="9408"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69D4BCF2-C773-495F-A4D5-860FB6A2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Title </a:t>
            </a:r>
            <a:r>
              <a:rPr lang="en-US" b="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009224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Placeholder 16" title="Building image">
            <a:extLst>
              <a:ext uri="{FF2B5EF4-FFF2-40B4-BE49-F238E27FC236}">
                <a16:creationId xmlns:a16="http://schemas.microsoft.com/office/drawing/2014/main" id="{BA026684-ED32-4C82-8EFB-03E9E047EA3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784" r="20784"/>
          <a:stretch>
            <a:fillRect/>
          </a:stretch>
        </p:blipFill>
        <p:spPr>
          <a:custGeom>
            <a:avLst/>
            <a:gdLst>
              <a:gd name="connsiteX0" fmla="*/ 2214261 w 4428523"/>
              <a:gd name="connsiteY0" fmla="*/ 0 h 5137089"/>
              <a:gd name="connsiteX1" fmla="*/ 4428523 w 4428523"/>
              <a:gd name="connsiteY1" fmla="*/ 1107131 h 5137089"/>
              <a:gd name="connsiteX2" fmla="*/ 4428523 w 4428523"/>
              <a:gd name="connsiteY2" fmla="*/ 4029957 h 5137089"/>
              <a:gd name="connsiteX3" fmla="*/ 2214261 w 4428523"/>
              <a:gd name="connsiteY3" fmla="*/ 5137089 h 5137089"/>
              <a:gd name="connsiteX4" fmla="*/ 0 w 4428523"/>
              <a:gd name="connsiteY4" fmla="*/ 4029957 h 5137089"/>
              <a:gd name="connsiteX5" fmla="*/ 0 w 4428523"/>
              <a:gd name="connsiteY5" fmla="*/ 1107131 h 5137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28523" h="5137089">
                <a:moveTo>
                  <a:pt x="2214261" y="0"/>
                </a:moveTo>
                <a:lnTo>
                  <a:pt x="4428523" y="1107131"/>
                </a:lnTo>
                <a:lnTo>
                  <a:pt x="4428523" y="4029957"/>
                </a:lnTo>
                <a:lnTo>
                  <a:pt x="2214261" y="5137089"/>
                </a:lnTo>
                <a:lnTo>
                  <a:pt x="0" y="4029957"/>
                </a:lnTo>
                <a:lnTo>
                  <a:pt x="0" y="1107131"/>
                </a:lnTo>
                <a:close/>
              </a:path>
            </a:pathLst>
          </a:custGeom>
        </p:spPr>
      </p:pic>
      <p:sp>
        <p:nvSpPr>
          <p:cNvPr id="19" name="Hexagon 18" descr="Solid dark colored hexagon in the middle of image accent">
            <a:extLst>
              <a:ext uri="{FF2B5EF4-FFF2-40B4-BE49-F238E27FC236}">
                <a16:creationId xmlns:a16="http://schemas.microsoft.com/office/drawing/2014/main" id="{7CE8B54A-D8B2-498F-ACFB-31AC2DEB83FA}"/>
              </a:ext>
            </a:extLst>
          </p:cNvPr>
          <p:cNvSpPr/>
          <p:nvPr/>
        </p:nvSpPr>
        <p:spPr>
          <a:xfrm rot="16200000">
            <a:off x="2679702" y="2388914"/>
            <a:ext cx="2412998" cy="2080172"/>
          </a:xfrm>
          <a:prstGeom prst="hexagon">
            <a:avLst/>
          </a:prstGeom>
          <a:solidFill>
            <a:srgbClr val="0019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" name="Group 19" descr="Company initials and name in grouped text">
            <a:extLst>
              <a:ext uri="{FF2B5EF4-FFF2-40B4-BE49-F238E27FC236}">
                <a16:creationId xmlns:a16="http://schemas.microsoft.com/office/drawing/2014/main" id="{82C4EAC6-3E04-4614-86BA-A23C851754D9}"/>
              </a:ext>
            </a:extLst>
          </p:cNvPr>
          <p:cNvGrpSpPr/>
          <p:nvPr/>
        </p:nvGrpSpPr>
        <p:grpSpPr>
          <a:xfrm>
            <a:off x="2955850" y="2855631"/>
            <a:ext cx="1881541" cy="1118752"/>
            <a:chOff x="2955850" y="2902286"/>
            <a:chExt cx="1881541" cy="111875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20626FA-81E3-4C45-BF2D-D52CF6D96238}"/>
                </a:ext>
              </a:extLst>
            </p:cNvPr>
            <p:cNvSpPr txBox="1"/>
            <p:nvPr/>
          </p:nvSpPr>
          <p:spPr>
            <a:xfrm>
              <a:off x="3238428" y="2902286"/>
              <a:ext cx="1295547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b="1" dirty="0">
                  <a:solidFill>
                    <a:schemeClr val="bg1"/>
                  </a:solidFill>
                  <a:latin typeface="Arial Black" panose="020B0A04020102020204" pitchFamily="34" charset="0"/>
                </a:rPr>
                <a:t>FR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D6E86452-6AEA-4380-9682-AB26317ADB62}"/>
                </a:ext>
              </a:extLst>
            </p:cNvPr>
            <p:cNvSpPr txBox="1"/>
            <p:nvPr/>
          </p:nvSpPr>
          <p:spPr>
            <a:xfrm>
              <a:off x="2955850" y="3713261"/>
              <a:ext cx="18815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schemeClr val="bg1"/>
                  </a:solidFill>
                  <a:cs typeface="Calibri Light" panose="020F0302020204030204" pitchFamily="34" charset="0"/>
                </a:rPr>
                <a:t>FABRIKAM RESIDENCES</a:t>
              </a:r>
            </a:p>
          </p:txBody>
        </p:sp>
      </p:grpSp>
      <p:sp>
        <p:nvSpPr>
          <p:cNvPr id="8" name="Title 7">
            <a:extLst>
              <a:ext uri="{FF2B5EF4-FFF2-40B4-BE49-F238E27FC236}">
                <a16:creationId xmlns:a16="http://schemas.microsoft.com/office/drawing/2014/main" id="{8B6C5EAB-81FF-4827-A160-22F4363C61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</a:t>
            </a:r>
            <a:r>
              <a:rPr lang="en-US" b="0" dirty="0"/>
              <a:t>You.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6611344-9447-438E-873C-299AF4110B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Angelica Astrom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7A3FB895-3D21-4707-8EDE-3F825906DE4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208 555 0164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0B41C33-430D-4B31-A546-F8564691947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angelica@fabrikamresidences.com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E62065D0-127B-4884-9760-D1FFEC38A6F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www.fabrikamresidences.com</a:t>
            </a:r>
          </a:p>
        </p:txBody>
      </p:sp>
    </p:spTree>
    <p:extLst>
      <p:ext uri="{BB962C8B-B14F-4D97-AF65-F5344CB8AC3E}">
        <p14:creationId xmlns:p14="http://schemas.microsoft.com/office/powerpoint/2010/main" val="226095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">
      <a:dk1>
        <a:srgbClr val="3F3F3F"/>
      </a:dk1>
      <a:lt1>
        <a:srgbClr val="FFFFFF"/>
      </a:lt1>
      <a:dk2>
        <a:srgbClr val="F2F2F2"/>
      </a:dk2>
      <a:lt2>
        <a:srgbClr val="A5A5A5"/>
      </a:lt2>
      <a:accent1>
        <a:srgbClr val="00194C"/>
      </a:accent1>
      <a:accent2>
        <a:srgbClr val="EAB200"/>
      </a:accent2>
      <a:accent3>
        <a:srgbClr val="F2F2F2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951641_Hexagon presentation light_AAS_v4" id="{358289A0-A26B-433F-AD2B-1F8832C96153}" vid="{92CDC91D-95BF-4897-87D6-494563DF797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0A5AF1-8C57-4290-936E-5FD27C95725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F8919DE-9BD9-47A9-9F5D-16EBB968797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87F4215-C6BB-44A3-9A5E-9446E683590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0</TotalTime>
  <Words>392</Words>
  <Application>Microsoft Office PowerPoint</Application>
  <PresentationFormat>Widescreen</PresentationFormat>
  <Paragraphs>85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Arial Black</vt:lpstr>
      <vt:lpstr>Calibri</vt:lpstr>
      <vt:lpstr>Calibri Light</vt:lpstr>
      <vt:lpstr>Gill Sans SemiBold</vt:lpstr>
      <vt:lpstr>Times New Roman</vt:lpstr>
      <vt:lpstr>Office Theme</vt:lpstr>
      <vt:lpstr>Presentation Title</vt:lpstr>
      <vt:lpstr>Section Divider </vt:lpstr>
      <vt:lpstr>About Us</vt:lpstr>
      <vt:lpstr>About Us Alt</vt:lpstr>
      <vt:lpstr>Our Promise</vt:lpstr>
      <vt:lpstr>Chart Option</vt:lpstr>
      <vt:lpstr>Table Option</vt:lpstr>
      <vt:lpstr>Title Goes Here</vt:lpstr>
      <vt:lpstr>Thank You.</vt:lpstr>
      <vt:lpstr>Customize this Template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Mohamed</dc:creator>
  <cp:lastModifiedBy>Mohamed</cp:lastModifiedBy>
  <cp:revision>1</cp:revision>
  <dcterms:created xsi:type="dcterms:W3CDTF">2021-03-05T19:36:18Z</dcterms:created>
  <dcterms:modified xsi:type="dcterms:W3CDTF">2021-03-05T19:36:28Z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