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6" r:id="rId3"/>
    <p:sldId id="272" r:id="rId4"/>
    <p:sldId id="273" r:id="rId5"/>
    <p:sldId id="282" r:id="rId6"/>
    <p:sldId id="286" r:id="rId7"/>
    <p:sldId id="289" r:id="rId8"/>
    <p:sldId id="293" r:id="rId9"/>
    <p:sldId id="29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2021-03-05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Presentation title goes here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Add subtitle here</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Slide Title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0</TotalTime>
  <Words>293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Presentation title goes here </vt:lpstr>
      <vt:lpstr>Slide Title</vt:lpstr>
      <vt:lpstr>Slide Title</vt:lpstr>
      <vt:lpstr>Slide Title</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Mohamed</dc:creator>
  <cp:lastModifiedBy>Mohamed</cp:lastModifiedBy>
  <cp:revision>1</cp:revision>
  <dcterms:created xsi:type="dcterms:W3CDTF">2021-03-05T19:39:03Z</dcterms:created>
  <dcterms:modified xsi:type="dcterms:W3CDTF">2021-03-05T19:39:07Z</dcterms:modified>
</cp:coreProperties>
</file>