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6"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8"/>
  </p:notesMasterIdLst>
  <p:sldIdLst>
    <p:sldId id="259" r:id="rId5"/>
    <p:sldId id="281" r:id="rId6"/>
    <p:sldId id="295" r:id="rId7"/>
    <p:sldId id="294" r:id="rId8"/>
    <p:sldId id="309" r:id="rId9"/>
    <p:sldId id="296" r:id="rId10"/>
    <p:sldId id="308" r:id="rId11"/>
    <p:sldId id="305" r:id="rId12"/>
    <p:sldId id="310" r:id="rId13"/>
    <p:sldId id="306" r:id="rId14"/>
    <p:sldId id="307" r:id="rId15"/>
    <p:sldId id="300" r:id="rId16"/>
    <p:sldId id="30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varScale="1">
      <p:scale>
        <a:sx n="100" d="100"/>
        <a:sy n="100" d="100"/>
      </p:scale>
      <p:origin x="0" y="-6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000" dirty="0"/>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8DB-459D-860E-1C952E1D0B2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8DB-459D-860E-1C952E1D0B2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8DB-459D-860E-1C952E1D0B2D}"/>
            </c:ext>
          </c:extLst>
        </c:ser>
        <c:dLbls>
          <c:showLegendKey val="0"/>
          <c:showVal val="0"/>
          <c:showCatName val="0"/>
          <c:showSerName val="0"/>
          <c:showPercent val="0"/>
          <c:showBubbleSize val="0"/>
        </c:dLbls>
        <c:gapWidth val="219"/>
        <c:overlap val="-27"/>
        <c:axId val="917725999"/>
        <c:axId val="917719343"/>
      </c:barChart>
      <c:catAx>
        <c:axId val="917725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7719343"/>
        <c:crosses val="autoZero"/>
        <c:auto val="1"/>
        <c:lblAlgn val="ctr"/>
        <c:lblOffset val="100"/>
        <c:noMultiLvlLbl val="0"/>
      </c:catAx>
      <c:valAx>
        <c:axId val="917719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77259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0C5714-0868-4287-90D8-28FB7BF6BD2C}" type="doc">
      <dgm:prSet loTypeId="urn:microsoft.com/office/officeart/2017/3/layout/DropPinTimeline#2" loCatId="other" qsTypeId="urn:microsoft.com/office/officeart/2005/8/quickstyle/simple1" qsCatId="simple" csTypeId="urn:microsoft.com/office/officeart/2005/8/colors/accent2_1" csCatId="accent2" phldr="1"/>
      <dgm:spPr/>
      <dgm:t>
        <a:bodyPr/>
        <a:lstStyle/>
        <a:p>
          <a:endParaRPr lang="en-US"/>
        </a:p>
      </dgm:t>
    </dgm:pt>
    <dgm:pt modelId="{E40F4386-8831-418F-B705-2EF711FB0638}">
      <dgm:prSet phldrT="[Text]"/>
      <dgm:spPr/>
      <dgm:t>
        <a:bodyPr/>
        <a:lstStyle/>
        <a:p>
          <a:r>
            <a:rPr lang="en-US" dirty="0"/>
            <a:t>Title</a:t>
          </a:r>
        </a:p>
      </dgm:t>
    </dgm:pt>
    <dgm:pt modelId="{BA5DB78F-0BD1-45CF-9B96-46A70AB3D9A2}" type="parTrans" cxnId="{6DB8FFBA-487B-4E87-9D41-FD7AF2F69CF4}">
      <dgm:prSet/>
      <dgm:spPr/>
      <dgm:t>
        <a:bodyPr/>
        <a:lstStyle/>
        <a:p>
          <a:endParaRPr lang="en-US"/>
        </a:p>
      </dgm:t>
    </dgm:pt>
    <dgm:pt modelId="{D0CAE994-5783-41EC-9711-4E1D519F3834}" type="sibTrans" cxnId="{6DB8FFBA-487B-4E87-9D41-FD7AF2F69CF4}">
      <dgm:prSet/>
      <dgm:spPr/>
      <dgm:t>
        <a:bodyPr/>
        <a:lstStyle/>
        <a:p>
          <a:endParaRPr lang="en-US"/>
        </a:p>
      </dgm:t>
    </dgm:pt>
    <dgm:pt modelId="{9D775CEA-FB87-47C4-9A33-B679A4F91D5A}">
      <dgm:prSet phldrT="[Text]" custT="1"/>
      <dgm:spPr/>
      <dgm:t>
        <a:bodyPr/>
        <a:lstStyle/>
        <a:p>
          <a:r>
            <a:rPr lang="en-US" sz="1400" b="0" i="0" u="none" dirty="0"/>
            <a:t>To start a presentation, go to the Slide Show tab, and select From Beginning.</a:t>
          </a:r>
          <a:endParaRPr lang="en-US" sz="1400" dirty="0"/>
        </a:p>
      </dgm:t>
    </dgm:pt>
    <dgm:pt modelId="{C3B4CFE3-1417-4427-AA54-FBDCAAFFE651}" type="parTrans" cxnId="{7FD8009C-0CEB-41DE-B0CC-709282B25D15}">
      <dgm:prSet/>
      <dgm:spPr/>
      <dgm:t>
        <a:bodyPr/>
        <a:lstStyle/>
        <a:p>
          <a:endParaRPr lang="en-US"/>
        </a:p>
      </dgm:t>
    </dgm:pt>
    <dgm:pt modelId="{DCB568C9-3C02-42D5-BA11-189A5C3024AA}" type="sibTrans" cxnId="{7FD8009C-0CEB-41DE-B0CC-709282B25D15}">
      <dgm:prSet/>
      <dgm:spPr/>
      <dgm:t>
        <a:bodyPr/>
        <a:lstStyle/>
        <a:p>
          <a:endParaRPr lang="en-US"/>
        </a:p>
      </dgm:t>
    </dgm:pt>
    <dgm:pt modelId="{216BC4CD-18EE-4F27-8680-F1299126CE77}">
      <dgm:prSet phldrT="[Text]"/>
      <dgm:spPr/>
      <dgm:t>
        <a:bodyPr/>
        <a:lstStyle/>
        <a:p>
          <a:r>
            <a:rPr lang="en-US" dirty="0"/>
            <a:t>Title</a:t>
          </a:r>
        </a:p>
      </dgm:t>
    </dgm:pt>
    <dgm:pt modelId="{9035202F-34B7-4FD2-ABEC-FBF9181D08E7}" type="parTrans" cxnId="{0A3B7C5F-7735-4608-8242-E6F73844D071}">
      <dgm:prSet/>
      <dgm:spPr/>
      <dgm:t>
        <a:bodyPr/>
        <a:lstStyle/>
        <a:p>
          <a:endParaRPr lang="en-US"/>
        </a:p>
      </dgm:t>
    </dgm:pt>
    <dgm:pt modelId="{53BD166D-91E5-487C-BD55-AC4B1FA9AFAB}" type="sibTrans" cxnId="{0A3B7C5F-7735-4608-8242-E6F73844D071}">
      <dgm:prSet/>
      <dgm:spPr/>
      <dgm:t>
        <a:bodyPr/>
        <a:lstStyle/>
        <a:p>
          <a:endParaRPr lang="en-US"/>
        </a:p>
      </dgm:t>
    </dgm:pt>
    <dgm:pt modelId="{C9D54AD6-2B46-4A5C-8B15-6EB605017506}">
      <dgm:prSet phldrT="[Text]" custT="1"/>
      <dgm:spPr/>
      <dgm:t>
        <a:bodyPr/>
        <a:lstStyle/>
        <a:p>
          <a:r>
            <a:rPr lang="en-US" sz="1400" b="0" i="0" u="none" dirty="0"/>
            <a:t>To start a presentation, go to the Slide Show tab, and select From Beginning.</a:t>
          </a:r>
          <a:endParaRPr lang="en-US" sz="1400" dirty="0"/>
        </a:p>
      </dgm:t>
    </dgm:pt>
    <dgm:pt modelId="{F129E4C2-7904-46D3-A1B6-3961A818C015}" type="parTrans" cxnId="{792B05C2-5166-497A-B522-DD33ED15AE00}">
      <dgm:prSet/>
      <dgm:spPr/>
      <dgm:t>
        <a:bodyPr/>
        <a:lstStyle/>
        <a:p>
          <a:endParaRPr lang="en-US"/>
        </a:p>
      </dgm:t>
    </dgm:pt>
    <dgm:pt modelId="{BF7E5694-37A7-4053-9E35-03119E673100}" type="sibTrans" cxnId="{792B05C2-5166-497A-B522-DD33ED15AE00}">
      <dgm:prSet/>
      <dgm:spPr/>
      <dgm:t>
        <a:bodyPr/>
        <a:lstStyle/>
        <a:p>
          <a:endParaRPr lang="en-US"/>
        </a:p>
      </dgm:t>
    </dgm:pt>
    <dgm:pt modelId="{93FF5F9D-AAFA-4950-8546-6AECA4470D48}">
      <dgm:prSet phldrT="[Text]"/>
      <dgm:spPr/>
      <dgm:t>
        <a:bodyPr/>
        <a:lstStyle/>
        <a:p>
          <a:r>
            <a:rPr lang="en-US" dirty="0"/>
            <a:t>Title</a:t>
          </a:r>
        </a:p>
      </dgm:t>
    </dgm:pt>
    <dgm:pt modelId="{3D298734-E7B7-4677-BE81-F586C8D97438}" type="parTrans" cxnId="{06A2C4EF-834F-43FD-B45A-1554E6A68EBB}">
      <dgm:prSet/>
      <dgm:spPr/>
      <dgm:t>
        <a:bodyPr/>
        <a:lstStyle/>
        <a:p>
          <a:endParaRPr lang="en-US"/>
        </a:p>
      </dgm:t>
    </dgm:pt>
    <dgm:pt modelId="{38F0A00F-2CCF-46E9-AA53-7C6F7D500B84}" type="sibTrans" cxnId="{06A2C4EF-834F-43FD-B45A-1554E6A68EBB}">
      <dgm:prSet/>
      <dgm:spPr/>
      <dgm:t>
        <a:bodyPr/>
        <a:lstStyle/>
        <a:p>
          <a:endParaRPr lang="en-US"/>
        </a:p>
      </dgm:t>
    </dgm:pt>
    <dgm:pt modelId="{7C246739-132B-41AD-8DFA-A108B89D138D}">
      <dgm:prSet phldrT="[Text]" custT="1"/>
      <dgm:spPr/>
      <dgm:t>
        <a:bodyPr/>
        <a:lstStyle/>
        <a:p>
          <a:r>
            <a:rPr lang="en-US" sz="1400" b="0" i="0" u="none" dirty="0"/>
            <a:t>During your presentation, the speaker notes are visible on your monitor, but aren't visible to the audience. </a:t>
          </a:r>
          <a:endParaRPr lang="en-US" sz="1400" dirty="0"/>
        </a:p>
      </dgm:t>
    </dgm:pt>
    <dgm:pt modelId="{6DC6AB27-331E-4C02-81E1-D2DC0951F94A}" type="parTrans" cxnId="{21F68C21-0932-40ED-B3AD-15446DF383C2}">
      <dgm:prSet/>
      <dgm:spPr/>
      <dgm:t>
        <a:bodyPr/>
        <a:lstStyle/>
        <a:p>
          <a:endParaRPr lang="en-US"/>
        </a:p>
      </dgm:t>
    </dgm:pt>
    <dgm:pt modelId="{ABE6CE27-78DF-4DFE-AE98-C519395C0138}" type="sibTrans" cxnId="{21F68C21-0932-40ED-B3AD-15446DF383C2}">
      <dgm:prSet/>
      <dgm:spPr/>
      <dgm:t>
        <a:bodyPr/>
        <a:lstStyle/>
        <a:p>
          <a:endParaRPr lang="en-US"/>
        </a:p>
      </dgm:t>
    </dgm:pt>
    <dgm:pt modelId="{57D926EE-FF1C-4F8E-BE58-791552003389}">
      <dgm:prSet phldrT="[Text]"/>
      <dgm:spPr/>
      <dgm:t>
        <a:bodyPr/>
        <a:lstStyle/>
        <a:p>
          <a:r>
            <a:rPr lang="en-US" dirty="0"/>
            <a:t>Title</a:t>
          </a:r>
        </a:p>
      </dgm:t>
    </dgm:pt>
    <dgm:pt modelId="{73E44EEA-ED9D-47FC-9428-986D0A1FC4C0}" type="parTrans" cxnId="{369994A5-D668-4BAA-BAE5-4659A47CAE31}">
      <dgm:prSet/>
      <dgm:spPr/>
      <dgm:t>
        <a:bodyPr/>
        <a:lstStyle/>
        <a:p>
          <a:endParaRPr lang="en-US"/>
        </a:p>
      </dgm:t>
    </dgm:pt>
    <dgm:pt modelId="{A8CFE573-C424-4A7A-A6DC-2CAFAF6BE4BE}" type="sibTrans" cxnId="{369994A5-D668-4BAA-BAE5-4659A47CAE31}">
      <dgm:prSet/>
      <dgm:spPr/>
      <dgm:t>
        <a:bodyPr/>
        <a:lstStyle/>
        <a:p>
          <a:endParaRPr lang="en-US"/>
        </a:p>
      </dgm:t>
    </dgm:pt>
    <dgm:pt modelId="{C29A2877-D327-472A-B8DE-A9582740D1C4}">
      <dgm:prSet phldrT="[Text]"/>
      <dgm:spPr/>
      <dgm:t>
        <a:bodyPr/>
        <a:lstStyle/>
        <a:p>
          <a:r>
            <a:rPr lang="en-US" dirty="0"/>
            <a:t>Title</a:t>
          </a:r>
        </a:p>
      </dgm:t>
    </dgm:pt>
    <dgm:pt modelId="{ACB8F89D-E3F0-46D6-9FE2-0E08ED03F108}" type="parTrans" cxnId="{E06C2FA0-97C9-4115-8036-5641738523F0}">
      <dgm:prSet/>
      <dgm:spPr/>
      <dgm:t>
        <a:bodyPr/>
        <a:lstStyle/>
        <a:p>
          <a:endParaRPr lang="en-US"/>
        </a:p>
      </dgm:t>
    </dgm:pt>
    <dgm:pt modelId="{4C9B2A60-E155-4BBB-A3EE-15AEEAA6D5C7}" type="sibTrans" cxnId="{E06C2FA0-97C9-4115-8036-5641738523F0}">
      <dgm:prSet/>
      <dgm:spPr/>
      <dgm:t>
        <a:bodyPr/>
        <a:lstStyle/>
        <a:p>
          <a:endParaRPr lang="en-US"/>
        </a:p>
      </dgm:t>
    </dgm:pt>
    <dgm:pt modelId="{04956CC5-BC9D-4B6B-9065-8589629A4900}">
      <dgm:prSet phldrT="[Text]" custT="1"/>
      <dgm:spPr/>
      <dgm:t>
        <a:bodyPr/>
        <a:lstStyle/>
        <a:p>
          <a:r>
            <a:rPr lang="en-US" sz="1400" b="0" i="0" u="none" dirty="0"/>
            <a:t>The Notes pane is a box that appears below each slide. Tap it to add notes. </a:t>
          </a:r>
          <a:endParaRPr lang="en-US" sz="1400" dirty="0"/>
        </a:p>
      </dgm:t>
    </dgm:pt>
    <dgm:pt modelId="{EF3CCB5D-2D2B-414F-9C3E-2A98641DE75C}" type="parTrans" cxnId="{BE51D2B2-029C-4554-8705-90B588CC81C4}">
      <dgm:prSet/>
      <dgm:spPr/>
      <dgm:t>
        <a:bodyPr/>
        <a:lstStyle/>
        <a:p>
          <a:endParaRPr lang="en-US"/>
        </a:p>
      </dgm:t>
    </dgm:pt>
    <dgm:pt modelId="{4A8BA95F-C155-4C29-BC73-64B882D2BD09}" type="sibTrans" cxnId="{BE51D2B2-029C-4554-8705-90B588CC81C4}">
      <dgm:prSet/>
      <dgm:spPr/>
      <dgm:t>
        <a:bodyPr/>
        <a:lstStyle/>
        <a:p>
          <a:endParaRPr lang="en-US"/>
        </a:p>
      </dgm:t>
    </dgm:pt>
    <dgm:pt modelId="{25D1910D-4E8B-4393-8125-38DEB2A68B1E}">
      <dgm:prSet phldrT="[Text]" custT="1"/>
      <dgm:spPr/>
      <dgm:t>
        <a:bodyPr/>
        <a:lstStyle/>
        <a:p>
          <a:r>
            <a:rPr lang="en-US" sz="1400" b="0" i="0" u="none" dirty="0"/>
            <a:t>If you don’t see the Notes pane or it is completely minimized, click Notes on the task bar across the bottom of the PowerPoint window.</a:t>
          </a:r>
          <a:endParaRPr lang="en-US" sz="1500" dirty="0"/>
        </a:p>
      </dgm:t>
    </dgm:pt>
    <dgm:pt modelId="{71FC1CD1-8933-446D-A410-F2E5ECFCDCD4}" type="parTrans" cxnId="{D76B7430-3357-4174-8439-41EDA872EF5F}">
      <dgm:prSet/>
      <dgm:spPr/>
      <dgm:t>
        <a:bodyPr/>
        <a:lstStyle/>
        <a:p>
          <a:endParaRPr lang="en-US"/>
        </a:p>
      </dgm:t>
    </dgm:pt>
    <dgm:pt modelId="{FD38C820-2D77-442C-81A5-3C5E08D280FF}" type="sibTrans" cxnId="{D76B7430-3357-4174-8439-41EDA872EF5F}">
      <dgm:prSet/>
      <dgm:spPr/>
      <dgm:t>
        <a:bodyPr/>
        <a:lstStyle/>
        <a:p>
          <a:endParaRPr lang="en-US"/>
        </a:p>
      </dgm:t>
    </dgm:pt>
    <dgm:pt modelId="{407671DE-689A-4402-8922-08873E63480D}" type="pres">
      <dgm:prSet presAssocID="{160C5714-0868-4287-90D8-28FB7BF6BD2C}" presName="root" presStyleCnt="0">
        <dgm:presLayoutVars>
          <dgm:chMax/>
          <dgm:chPref/>
          <dgm:dir/>
          <dgm:animLvl val="lvl"/>
        </dgm:presLayoutVars>
      </dgm:prSet>
      <dgm:spPr/>
    </dgm:pt>
    <dgm:pt modelId="{1E8C53CE-312B-400D-8E6A-4635CB4CE270}" type="pres">
      <dgm:prSet presAssocID="{160C5714-0868-4287-90D8-28FB7BF6BD2C}" presName="divider" presStyleLbl="fgAcc1" presStyleIdx="0" presStyleCnt="6"/>
      <dgm:spPr>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tailEnd type="triangle" w="lg" len="lg"/>
        </a:ln>
        <a:effectLst/>
      </dgm:spPr>
    </dgm:pt>
    <dgm:pt modelId="{46D0A0B6-99C1-4C93-9D07-D394FCD06FBC}" type="pres">
      <dgm:prSet presAssocID="{160C5714-0868-4287-90D8-28FB7BF6BD2C}" presName="nodes" presStyleCnt="0">
        <dgm:presLayoutVars>
          <dgm:chMax/>
          <dgm:chPref/>
          <dgm:animLvl val="lvl"/>
        </dgm:presLayoutVars>
      </dgm:prSet>
      <dgm:spPr/>
    </dgm:pt>
    <dgm:pt modelId="{54FA9F05-68DF-4858-B50D-DCEC408D98A0}" type="pres">
      <dgm:prSet presAssocID="{E40F4386-8831-418F-B705-2EF711FB0638}" presName="composite" presStyleCnt="0"/>
      <dgm:spPr/>
    </dgm:pt>
    <dgm:pt modelId="{CDDE1E5C-76D1-411D-97D4-8F1977E9842D}" type="pres">
      <dgm:prSet presAssocID="{E40F4386-8831-418F-B705-2EF711FB0638}" presName="ConnectorPoint" presStyleLbl="lnNode1" presStyleIdx="0" presStyleCnt="5"/>
      <dgm:spPr/>
    </dgm:pt>
    <dgm:pt modelId="{A3C084F2-0093-4679-BE5F-A72847C99793}" type="pres">
      <dgm:prSet presAssocID="{E40F4386-8831-418F-B705-2EF711FB0638}" presName="DropPinPlaceHolder" presStyleCnt="0"/>
      <dgm:spPr/>
    </dgm:pt>
    <dgm:pt modelId="{0A69E26B-610A-460B-8DC9-F49A37B64039}" type="pres">
      <dgm:prSet presAssocID="{E40F4386-8831-418F-B705-2EF711FB0638}" presName="DropPin" presStyleLbl="alignNode1" presStyleIdx="0" presStyleCnt="5" custLinFactNeighborY="-3516"/>
      <dgm:spPr/>
    </dgm:pt>
    <dgm:pt modelId="{0D47F3AA-634C-409F-BD69-E4BACD9CCCFA}" type="pres">
      <dgm:prSet presAssocID="{E40F4386-8831-418F-B705-2EF711FB0638}" presName="Ellipse" presStyleLbl="fgAcc1" presStyleIdx="1"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A292B0A5-8BE5-4E84-8618-26EA28CFF4A3}" type="pres">
      <dgm:prSet presAssocID="{E40F4386-8831-418F-B705-2EF711FB0638}" presName="L2TextContainer" presStyleLbl="revTx" presStyleIdx="0" presStyleCnt="10">
        <dgm:presLayoutVars>
          <dgm:bulletEnabled val="1"/>
        </dgm:presLayoutVars>
      </dgm:prSet>
      <dgm:spPr/>
    </dgm:pt>
    <dgm:pt modelId="{AA393DB5-4DAB-4AB9-875A-4BE9E87DA2BF}" type="pres">
      <dgm:prSet presAssocID="{E40F4386-8831-418F-B705-2EF711FB0638}" presName="L1TextContainer" presStyleLbl="revTx" presStyleIdx="1" presStyleCnt="10">
        <dgm:presLayoutVars>
          <dgm:chMax val="1"/>
          <dgm:chPref val="1"/>
          <dgm:bulletEnabled val="1"/>
        </dgm:presLayoutVars>
      </dgm:prSet>
      <dgm:spPr/>
    </dgm:pt>
    <dgm:pt modelId="{D10F2BCE-B77B-4F05-95FD-A65109E5DEA0}" type="pres">
      <dgm:prSet presAssocID="{E40F4386-8831-418F-B705-2EF711FB0638}" presName="ConnectLine" presStyleLbl="sibTrans1D1" presStyleIdx="0" presStyleCnt="5"/>
      <dgm:spPr>
        <a:noFill/>
        <a:ln w="9525" cap="flat" cmpd="sng" algn="ctr">
          <a:solidFill>
            <a:schemeClr val="accent2">
              <a:lumMod val="50000"/>
            </a:schemeClr>
          </a:solidFill>
          <a:prstDash val="dash"/>
          <a:miter lim="800000"/>
        </a:ln>
        <a:effectLst/>
      </dgm:spPr>
    </dgm:pt>
    <dgm:pt modelId="{7842451D-72E5-4EF0-B35E-DA20F99FD31B}" type="pres">
      <dgm:prSet presAssocID="{E40F4386-8831-418F-B705-2EF711FB0638}" presName="EmptyPlaceHolder" presStyleCnt="0"/>
      <dgm:spPr/>
    </dgm:pt>
    <dgm:pt modelId="{B17D2C92-48C0-4F3D-88BD-E2B451D76F57}" type="pres">
      <dgm:prSet presAssocID="{D0CAE994-5783-41EC-9711-4E1D519F3834}" presName="spaceBetweenRectangles" presStyleCnt="0"/>
      <dgm:spPr/>
    </dgm:pt>
    <dgm:pt modelId="{FBE92DF5-B8E0-497C-B190-87AC73E45970}" type="pres">
      <dgm:prSet presAssocID="{216BC4CD-18EE-4F27-8680-F1299126CE77}" presName="composite" presStyleCnt="0"/>
      <dgm:spPr/>
    </dgm:pt>
    <dgm:pt modelId="{94B71067-EBEC-4112-A9D1-8B8A7A437FC8}" type="pres">
      <dgm:prSet presAssocID="{216BC4CD-18EE-4F27-8680-F1299126CE77}" presName="ConnectorPoint" presStyleLbl="lnNode1" presStyleIdx="1" presStyleCnt="5"/>
      <dgm:spPr/>
    </dgm:pt>
    <dgm:pt modelId="{7514FAA3-F485-4827-B6A2-FC89911A0BB4}" type="pres">
      <dgm:prSet presAssocID="{216BC4CD-18EE-4F27-8680-F1299126CE77}" presName="DropPinPlaceHolder" presStyleCnt="0"/>
      <dgm:spPr/>
    </dgm:pt>
    <dgm:pt modelId="{11AAD205-8152-4363-B661-3C3A26A103FF}" type="pres">
      <dgm:prSet presAssocID="{216BC4CD-18EE-4F27-8680-F1299126CE77}" presName="DropPin" presStyleLbl="alignNode1" presStyleIdx="1" presStyleCnt="5" custLinFactNeighborY="3516"/>
      <dgm:spPr/>
    </dgm:pt>
    <dgm:pt modelId="{2E4364CD-3B8A-4A42-AB11-744F4277900A}" type="pres">
      <dgm:prSet presAssocID="{216BC4CD-18EE-4F27-8680-F1299126CE77}" presName="Ellipse" presStyleLbl="fgAcc1" presStyleIdx="2"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07310A89-F151-435B-963F-FD9908E8C694}" type="pres">
      <dgm:prSet presAssocID="{216BC4CD-18EE-4F27-8680-F1299126CE77}" presName="L2TextContainer" presStyleLbl="revTx" presStyleIdx="2" presStyleCnt="10">
        <dgm:presLayoutVars>
          <dgm:bulletEnabled val="1"/>
        </dgm:presLayoutVars>
      </dgm:prSet>
      <dgm:spPr/>
    </dgm:pt>
    <dgm:pt modelId="{6386BA6E-453A-41E1-ADAD-7626B92BD1BF}" type="pres">
      <dgm:prSet presAssocID="{216BC4CD-18EE-4F27-8680-F1299126CE77}" presName="L1TextContainer" presStyleLbl="revTx" presStyleIdx="3" presStyleCnt="10">
        <dgm:presLayoutVars>
          <dgm:chMax val="1"/>
          <dgm:chPref val="1"/>
          <dgm:bulletEnabled val="1"/>
        </dgm:presLayoutVars>
      </dgm:prSet>
      <dgm:spPr/>
    </dgm:pt>
    <dgm:pt modelId="{DB95D829-80DF-4ADA-B04C-CE92ADFB6606}" type="pres">
      <dgm:prSet presAssocID="{216BC4CD-18EE-4F27-8680-F1299126CE77}" presName="ConnectLine" presStyleLbl="sibTrans1D1" presStyleIdx="1" presStyleCnt="5"/>
      <dgm:spPr>
        <a:noFill/>
        <a:ln w="9525" cap="flat" cmpd="sng" algn="ctr">
          <a:solidFill>
            <a:schemeClr val="accent2">
              <a:lumMod val="50000"/>
            </a:schemeClr>
          </a:solidFill>
          <a:prstDash val="dash"/>
          <a:miter lim="800000"/>
        </a:ln>
        <a:effectLst/>
      </dgm:spPr>
    </dgm:pt>
    <dgm:pt modelId="{CDFB6879-D0D6-43FC-BC0B-D27687D992EB}" type="pres">
      <dgm:prSet presAssocID="{216BC4CD-18EE-4F27-8680-F1299126CE77}" presName="EmptyPlaceHolder" presStyleCnt="0"/>
      <dgm:spPr/>
    </dgm:pt>
    <dgm:pt modelId="{73F94D99-690C-4CBF-869A-EF5DD70CF6B4}" type="pres">
      <dgm:prSet presAssocID="{53BD166D-91E5-487C-BD55-AC4B1FA9AFAB}" presName="spaceBetweenRectangles" presStyleCnt="0"/>
      <dgm:spPr/>
    </dgm:pt>
    <dgm:pt modelId="{CEDC3BDA-322C-4005-A3A5-77E148865242}" type="pres">
      <dgm:prSet presAssocID="{93FF5F9D-AAFA-4950-8546-6AECA4470D48}" presName="composite" presStyleCnt="0"/>
      <dgm:spPr/>
    </dgm:pt>
    <dgm:pt modelId="{83D4573F-3CB1-4541-8BEE-E8224A8ED015}" type="pres">
      <dgm:prSet presAssocID="{93FF5F9D-AAFA-4950-8546-6AECA4470D48}" presName="ConnectorPoint" presStyleLbl="lnNode1" presStyleIdx="2" presStyleCnt="5"/>
      <dgm:spPr/>
    </dgm:pt>
    <dgm:pt modelId="{192BBF61-2B64-4E18-92EE-EF8B6030201C}" type="pres">
      <dgm:prSet presAssocID="{93FF5F9D-AAFA-4950-8546-6AECA4470D48}" presName="DropPinPlaceHolder" presStyleCnt="0"/>
      <dgm:spPr/>
    </dgm:pt>
    <dgm:pt modelId="{63CCDBCC-C40A-41AF-BB40-B20A9AB919D8}" type="pres">
      <dgm:prSet presAssocID="{93FF5F9D-AAFA-4950-8546-6AECA4470D48}" presName="DropPin" presStyleLbl="alignNode1" presStyleIdx="2" presStyleCnt="5" custLinFactNeighborY="-3516"/>
      <dgm:spPr/>
    </dgm:pt>
    <dgm:pt modelId="{C25D9000-2762-4B6C-BFD6-7B6C2D0122B9}" type="pres">
      <dgm:prSet presAssocID="{93FF5F9D-AAFA-4950-8546-6AECA4470D48}" presName="Ellipse" presStyleLbl="fgAcc1" presStyleIdx="3"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C08C98A3-4322-425C-8260-4319044AFBF1}" type="pres">
      <dgm:prSet presAssocID="{93FF5F9D-AAFA-4950-8546-6AECA4470D48}" presName="L2TextContainer" presStyleLbl="revTx" presStyleIdx="4" presStyleCnt="10">
        <dgm:presLayoutVars>
          <dgm:bulletEnabled val="1"/>
        </dgm:presLayoutVars>
      </dgm:prSet>
      <dgm:spPr/>
    </dgm:pt>
    <dgm:pt modelId="{52F3B4A2-8EDD-4B40-B5F3-A1CECB56D29F}" type="pres">
      <dgm:prSet presAssocID="{93FF5F9D-AAFA-4950-8546-6AECA4470D48}" presName="L1TextContainer" presStyleLbl="revTx" presStyleIdx="5" presStyleCnt="10">
        <dgm:presLayoutVars>
          <dgm:chMax val="1"/>
          <dgm:chPref val="1"/>
          <dgm:bulletEnabled val="1"/>
        </dgm:presLayoutVars>
      </dgm:prSet>
      <dgm:spPr/>
    </dgm:pt>
    <dgm:pt modelId="{4A2B3FB7-F9B6-43D5-A931-C70A3750EA87}" type="pres">
      <dgm:prSet presAssocID="{93FF5F9D-AAFA-4950-8546-6AECA4470D48}" presName="ConnectLine" presStyleLbl="sibTrans1D1" presStyleIdx="2" presStyleCnt="5"/>
      <dgm:spPr>
        <a:noFill/>
        <a:ln w="9525" cap="flat" cmpd="sng" algn="ctr">
          <a:solidFill>
            <a:schemeClr val="accent2">
              <a:lumMod val="50000"/>
            </a:schemeClr>
          </a:solidFill>
          <a:prstDash val="dash"/>
          <a:miter lim="800000"/>
        </a:ln>
        <a:effectLst/>
      </dgm:spPr>
    </dgm:pt>
    <dgm:pt modelId="{BA1A1A8C-A776-4D01-B097-263B42C05CD4}" type="pres">
      <dgm:prSet presAssocID="{93FF5F9D-AAFA-4950-8546-6AECA4470D48}" presName="EmptyPlaceHolder" presStyleCnt="0"/>
      <dgm:spPr/>
    </dgm:pt>
    <dgm:pt modelId="{06E0E481-BB98-4161-9BDE-A1547F63DD20}" type="pres">
      <dgm:prSet presAssocID="{38F0A00F-2CCF-46E9-AA53-7C6F7D500B84}" presName="spaceBetweenRectangles" presStyleCnt="0"/>
      <dgm:spPr/>
    </dgm:pt>
    <dgm:pt modelId="{FB2E9D8E-3404-4E79-B215-9DBE16583FBD}" type="pres">
      <dgm:prSet presAssocID="{57D926EE-FF1C-4F8E-BE58-791552003389}" presName="composite" presStyleCnt="0"/>
      <dgm:spPr/>
    </dgm:pt>
    <dgm:pt modelId="{A4A288FA-2972-4660-B846-F0F60F21A8F3}" type="pres">
      <dgm:prSet presAssocID="{57D926EE-FF1C-4F8E-BE58-791552003389}" presName="ConnectorPoint" presStyleLbl="lnNode1" presStyleIdx="3" presStyleCnt="5"/>
      <dgm:spPr/>
    </dgm:pt>
    <dgm:pt modelId="{B00C1F6C-3838-4D06-B744-0D84C6431A13}" type="pres">
      <dgm:prSet presAssocID="{57D926EE-FF1C-4F8E-BE58-791552003389}" presName="DropPinPlaceHolder" presStyleCnt="0"/>
      <dgm:spPr/>
    </dgm:pt>
    <dgm:pt modelId="{4C5813BC-956A-4F8C-B1AA-086730732ACF}" type="pres">
      <dgm:prSet presAssocID="{57D926EE-FF1C-4F8E-BE58-791552003389}" presName="DropPin" presStyleLbl="alignNode1" presStyleIdx="3" presStyleCnt="5" custLinFactNeighborY="3516"/>
      <dgm:spPr/>
    </dgm:pt>
    <dgm:pt modelId="{30745FD9-45E6-4F2F-952E-B76E1E38EA48}" type="pres">
      <dgm:prSet presAssocID="{57D926EE-FF1C-4F8E-BE58-791552003389}" presName="Ellipse" presStyleLbl="fgAcc1" presStyleIdx="4"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FA75F9D6-BA19-40B6-8EBB-F8B5A1A5DB04}" type="pres">
      <dgm:prSet presAssocID="{57D926EE-FF1C-4F8E-BE58-791552003389}" presName="L2TextContainer" presStyleLbl="revTx" presStyleIdx="6" presStyleCnt="10">
        <dgm:presLayoutVars>
          <dgm:bulletEnabled val="1"/>
        </dgm:presLayoutVars>
      </dgm:prSet>
      <dgm:spPr/>
    </dgm:pt>
    <dgm:pt modelId="{7759EFD6-8D9B-407B-BFD2-E887C01621A3}" type="pres">
      <dgm:prSet presAssocID="{57D926EE-FF1C-4F8E-BE58-791552003389}" presName="L1TextContainer" presStyleLbl="revTx" presStyleIdx="7" presStyleCnt="10">
        <dgm:presLayoutVars>
          <dgm:chMax val="1"/>
          <dgm:chPref val="1"/>
          <dgm:bulletEnabled val="1"/>
        </dgm:presLayoutVars>
      </dgm:prSet>
      <dgm:spPr/>
    </dgm:pt>
    <dgm:pt modelId="{87D01122-9189-4BBF-B5EB-8A13E8CADCB7}" type="pres">
      <dgm:prSet presAssocID="{57D926EE-FF1C-4F8E-BE58-791552003389}" presName="ConnectLine" presStyleLbl="sibTrans1D1" presStyleIdx="3" presStyleCnt="5"/>
      <dgm:spPr>
        <a:noFill/>
        <a:ln w="9525" cap="flat" cmpd="sng" algn="ctr">
          <a:solidFill>
            <a:schemeClr val="accent2">
              <a:lumMod val="50000"/>
            </a:schemeClr>
          </a:solidFill>
          <a:prstDash val="dash"/>
          <a:miter lim="800000"/>
        </a:ln>
        <a:effectLst/>
      </dgm:spPr>
    </dgm:pt>
    <dgm:pt modelId="{F2083E7F-8909-4F43-97E9-9BDF4D0B9596}" type="pres">
      <dgm:prSet presAssocID="{57D926EE-FF1C-4F8E-BE58-791552003389}" presName="EmptyPlaceHolder" presStyleCnt="0"/>
      <dgm:spPr/>
    </dgm:pt>
    <dgm:pt modelId="{6A29383C-57EA-4549-AEB6-87AA2F47DB91}" type="pres">
      <dgm:prSet presAssocID="{A8CFE573-C424-4A7A-A6DC-2CAFAF6BE4BE}" presName="spaceBetweenRectangles" presStyleCnt="0"/>
      <dgm:spPr/>
    </dgm:pt>
    <dgm:pt modelId="{07E7D5C7-192C-4FD4-8FDB-8367E75296B2}" type="pres">
      <dgm:prSet presAssocID="{C29A2877-D327-472A-B8DE-A9582740D1C4}" presName="composite" presStyleCnt="0"/>
      <dgm:spPr/>
    </dgm:pt>
    <dgm:pt modelId="{E5A60AEB-AC99-48F9-A630-D706383CE830}" type="pres">
      <dgm:prSet presAssocID="{C29A2877-D327-472A-B8DE-A9582740D1C4}" presName="ConnectorPoint" presStyleLbl="lnNode1" presStyleIdx="4" presStyleCnt="5"/>
      <dgm:spPr/>
    </dgm:pt>
    <dgm:pt modelId="{DAA99B08-B3AE-4897-936E-6B401AF838B8}" type="pres">
      <dgm:prSet presAssocID="{C29A2877-D327-472A-B8DE-A9582740D1C4}" presName="DropPinPlaceHolder" presStyleCnt="0"/>
      <dgm:spPr/>
    </dgm:pt>
    <dgm:pt modelId="{53AB3C40-A8F3-42AD-ACAA-EFFE0F58231C}" type="pres">
      <dgm:prSet presAssocID="{C29A2877-D327-472A-B8DE-A9582740D1C4}" presName="DropPin" presStyleLbl="alignNode1" presStyleIdx="4" presStyleCnt="5" custLinFactNeighborY="-3516"/>
      <dgm:spPr/>
    </dgm:pt>
    <dgm:pt modelId="{D2FD05BB-C8D3-4629-A36D-3F0D8E17237D}" type="pres">
      <dgm:prSet presAssocID="{C29A2877-D327-472A-B8DE-A9582740D1C4}" presName="Ellipse" presStyleLbl="fgAcc1" presStyleIdx="5"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A27C66FE-A882-45CB-AA8B-D41CAAC87FCE}" type="pres">
      <dgm:prSet presAssocID="{C29A2877-D327-472A-B8DE-A9582740D1C4}" presName="L2TextContainer" presStyleLbl="revTx" presStyleIdx="8" presStyleCnt="10">
        <dgm:presLayoutVars>
          <dgm:bulletEnabled val="1"/>
        </dgm:presLayoutVars>
      </dgm:prSet>
      <dgm:spPr/>
    </dgm:pt>
    <dgm:pt modelId="{A3AC5A82-45CF-44A1-B41F-635DAC5A92BB}" type="pres">
      <dgm:prSet presAssocID="{C29A2877-D327-472A-B8DE-A9582740D1C4}" presName="L1TextContainer" presStyleLbl="revTx" presStyleIdx="9" presStyleCnt="10">
        <dgm:presLayoutVars>
          <dgm:chMax val="1"/>
          <dgm:chPref val="1"/>
          <dgm:bulletEnabled val="1"/>
        </dgm:presLayoutVars>
      </dgm:prSet>
      <dgm:spPr/>
    </dgm:pt>
    <dgm:pt modelId="{1513F0EC-F72E-4447-AE42-46AD1B95828E}" type="pres">
      <dgm:prSet presAssocID="{C29A2877-D327-472A-B8DE-A9582740D1C4}" presName="ConnectLine" presStyleLbl="sibTrans1D1" presStyleIdx="4" presStyleCnt="5"/>
      <dgm:spPr>
        <a:noFill/>
        <a:ln w="9525" cap="flat" cmpd="sng" algn="ctr">
          <a:solidFill>
            <a:schemeClr val="accent2">
              <a:lumMod val="50000"/>
            </a:schemeClr>
          </a:solidFill>
          <a:prstDash val="dash"/>
          <a:miter lim="800000"/>
        </a:ln>
        <a:effectLst/>
      </dgm:spPr>
    </dgm:pt>
    <dgm:pt modelId="{AEE1B82C-0846-4933-84C5-2CE9F6ABE6B4}" type="pres">
      <dgm:prSet presAssocID="{C29A2877-D327-472A-B8DE-A9582740D1C4}" presName="EmptyPlaceHolder" presStyleCnt="0"/>
      <dgm:spPr/>
    </dgm:pt>
  </dgm:ptLst>
  <dgm:cxnLst>
    <dgm:cxn modelId="{2F8D9110-DEE1-4530-A787-7B1F955B8D11}" type="presOf" srcId="{E40F4386-8831-418F-B705-2EF711FB0638}" destId="{AA393DB5-4DAB-4AB9-875A-4BE9E87DA2BF}" srcOrd="0" destOrd="0" presId="urn:microsoft.com/office/officeart/2017/3/layout/DropPinTimeline#2"/>
    <dgm:cxn modelId="{21F68C21-0932-40ED-B3AD-15446DF383C2}" srcId="{93FF5F9D-AAFA-4950-8546-6AECA4470D48}" destId="{7C246739-132B-41AD-8DFA-A108B89D138D}" srcOrd="0" destOrd="0" parTransId="{6DC6AB27-331E-4C02-81E1-D2DC0951F94A}" sibTransId="{ABE6CE27-78DF-4DFE-AE98-C519395C0138}"/>
    <dgm:cxn modelId="{D76B7430-3357-4174-8439-41EDA872EF5F}" srcId="{C29A2877-D327-472A-B8DE-A9582740D1C4}" destId="{25D1910D-4E8B-4393-8125-38DEB2A68B1E}" srcOrd="0" destOrd="0" parTransId="{71FC1CD1-8933-446D-A410-F2E5ECFCDCD4}" sibTransId="{FD38C820-2D77-442C-81A5-3C5E08D280FF}"/>
    <dgm:cxn modelId="{10C14F34-D61A-4E98-B25B-3E085A103CE3}" type="presOf" srcId="{160C5714-0868-4287-90D8-28FB7BF6BD2C}" destId="{407671DE-689A-4402-8922-08873E63480D}" srcOrd="0" destOrd="0" presId="urn:microsoft.com/office/officeart/2017/3/layout/DropPinTimeline#2"/>
    <dgm:cxn modelId="{0A3B7C5F-7735-4608-8242-E6F73844D071}" srcId="{160C5714-0868-4287-90D8-28FB7BF6BD2C}" destId="{216BC4CD-18EE-4F27-8680-F1299126CE77}" srcOrd="1" destOrd="0" parTransId="{9035202F-34B7-4FD2-ABEC-FBF9181D08E7}" sibTransId="{53BD166D-91E5-487C-BD55-AC4B1FA9AFAB}"/>
    <dgm:cxn modelId="{676C0349-F2D6-4D2C-9FCF-F305471D4E59}" type="presOf" srcId="{216BC4CD-18EE-4F27-8680-F1299126CE77}" destId="{6386BA6E-453A-41E1-ADAD-7626B92BD1BF}" srcOrd="0" destOrd="0" presId="urn:microsoft.com/office/officeart/2017/3/layout/DropPinTimeline#2"/>
    <dgm:cxn modelId="{5014994C-918A-42D4-A167-074D88DB0B7A}" type="presOf" srcId="{7C246739-132B-41AD-8DFA-A108B89D138D}" destId="{C08C98A3-4322-425C-8260-4319044AFBF1}" srcOrd="0" destOrd="0" presId="urn:microsoft.com/office/officeart/2017/3/layout/DropPinTimeline#2"/>
    <dgm:cxn modelId="{6EE63C79-C3BB-40FB-8A21-3E84A0431EC1}" type="presOf" srcId="{04956CC5-BC9D-4B6B-9065-8589629A4900}" destId="{FA75F9D6-BA19-40B6-8EBB-F8B5A1A5DB04}" srcOrd="0" destOrd="0" presId="urn:microsoft.com/office/officeart/2017/3/layout/DropPinTimeline#2"/>
    <dgm:cxn modelId="{D8458B8B-6A4A-41F6-A4AC-6449A963A532}" type="presOf" srcId="{57D926EE-FF1C-4F8E-BE58-791552003389}" destId="{7759EFD6-8D9B-407B-BFD2-E887C01621A3}" srcOrd="0" destOrd="0" presId="urn:microsoft.com/office/officeart/2017/3/layout/DropPinTimeline#2"/>
    <dgm:cxn modelId="{7FD8009C-0CEB-41DE-B0CC-709282B25D15}" srcId="{E40F4386-8831-418F-B705-2EF711FB0638}" destId="{9D775CEA-FB87-47C4-9A33-B679A4F91D5A}" srcOrd="0" destOrd="0" parTransId="{C3B4CFE3-1417-4427-AA54-FBDCAAFFE651}" sibTransId="{DCB568C9-3C02-42D5-BA11-189A5C3024AA}"/>
    <dgm:cxn modelId="{E06C2FA0-97C9-4115-8036-5641738523F0}" srcId="{160C5714-0868-4287-90D8-28FB7BF6BD2C}" destId="{C29A2877-D327-472A-B8DE-A9582740D1C4}" srcOrd="4" destOrd="0" parTransId="{ACB8F89D-E3F0-46D6-9FE2-0E08ED03F108}" sibTransId="{4C9B2A60-E155-4BBB-A3EE-15AEEAA6D5C7}"/>
    <dgm:cxn modelId="{369994A5-D668-4BAA-BAE5-4659A47CAE31}" srcId="{160C5714-0868-4287-90D8-28FB7BF6BD2C}" destId="{57D926EE-FF1C-4F8E-BE58-791552003389}" srcOrd="3" destOrd="0" parTransId="{73E44EEA-ED9D-47FC-9428-986D0A1FC4C0}" sibTransId="{A8CFE573-C424-4A7A-A6DC-2CAFAF6BE4BE}"/>
    <dgm:cxn modelId="{BE51D2B2-029C-4554-8705-90B588CC81C4}" srcId="{57D926EE-FF1C-4F8E-BE58-791552003389}" destId="{04956CC5-BC9D-4B6B-9065-8589629A4900}" srcOrd="0" destOrd="0" parTransId="{EF3CCB5D-2D2B-414F-9C3E-2A98641DE75C}" sibTransId="{4A8BA95F-C155-4C29-BC73-64B882D2BD09}"/>
    <dgm:cxn modelId="{A3C550B7-D35D-4082-8B0A-7D10ADFE124B}" type="presOf" srcId="{25D1910D-4E8B-4393-8125-38DEB2A68B1E}" destId="{A27C66FE-A882-45CB-AA8B-D41CAAC87FCE}" srcOrd="0" destOrd="0" presId="urn:microsoft.com/office/officeart/2017/3/layout/DropPinTimeline#2"/>
    <dgm:cxn modelId="{6DB8FFBA-487B-4E87-9D41-FD7AF2F69CF4}" srcId="{160C5714-0868-4287-90D8-28FB7BF6BD2C}" destId="{E40F4386-8831-418F-B705-2EF711FB0638}" srcOrd="0" destOrd="0" parTransId="{BA5DB78F-0BD1-45CF-9B96-46A70AB3D9A2}" sibTransId="{D0CAE994-5783-41EC-9711-4E1D519F3834}"/>
    <dgm:cxn modelId="{792B05C2-5166-497A-B522-DD33ED15AE00}" srcId="{216BC4CD-18EE-4F27-8680-F1299126CE77}" destId="{C9D54AD6-2B46-4A5C-8B15-6EB605017506}" srcOrd="0" destOrd="0" parTransId="{F129E4C2-7904-46D3-A1B6-3961A818C015}" sibTransId="{BF7E5694-37A7-4053-9E35-03119E673100}"/>
    <dgm:cxn modelId="{71FE39CF-70A2-4C21-8FB1-F54587B63FA9}" type="presOf" srcId="{9D775CEA-FB87-47C4-9A33-B679A4F91D5A}" destId="{A292B0A5-8BE5-4E84-8618-26EA28CFF4A3}" srcOrd="0" destOrd="0" presId="urn:microsoft.com/office/officeart/2017/3/layout/DropPinTimeline#2"/>
    <dgm:cxn modelId="{300126DA-65CE-4820-8449-FCF3ECC004FE}" type="presOf" srcId="{93FF5F9D-AAFA-4950-8546-6AECA4470D48}" destId="{52F3B4A2-8EDD-4B40-B5F3-A1CECB56D29F}" srcOrd="0" destOrd="0" presId="urn:microsoft.com/office/officeart/2017/3/layout/DropPinTimeline#2"/>
    <dgm:cxn modelId="{382E8FED-2C26-4F51-BA70-9056716C7596}" type="presOf" srcId="{C9D54AD6-2B46-4A5C-8B15-6EB605017506}" destId="{07310A89-F151-435B-963F-FD9908E8C694}" srcOrd="0" destOrd="0" presId="urn:microsoft.com/office/officeart/2017/3/layout/DropPinTimeline#2"/>
    <dgm:cxn modelId="{06A2C4EF-834F-43FD-B45A-1554E6A68EBB}" srcId="{160C5714-0868-4287-90D8-28FB7BF6BD2C}" destId="{93FF5F9D-AAFA-4950-8546-6AECA4470D48}" srcOrd="2" destOrd="0" parTransId="{3D298734-E7B7-4677-BE81-F586C8D97438}" sibTransId="{38F0A00F-2CCF-46E9-AA53-7C6F7D500B84}"/>
    <dgm:cxn modelId="{08E607FE-15AE-432C-8214-161F17E777E2}" type="presOf" srcId="{C29A2877-D327-472A-B8DE-A9582740D1C4}" destId="{A3AC5A82-45CF-44A1-B41F-635DAC5A92BB}" srcOrd="0" destOrd="0" presId="urn:microsoft.com/office/officeart/2017/3/layout/DropPinTimeline#2"/>
    <dgm:cxn modelId="{6C89CD35-86C2-488C-B1B6-B8E91AB121B7}" type="presParOf" srcId="{407671DE-689A-4402-8922-08873E63480D}" destId="{1E8C53CE-312B-400D-8E6A-4635CB4CE270}" srcOrd="0" destOrd="0" presId="urn:microsoft.com/office/officeart/2017/3/layout/DropPinTimeline#2"/>
    <dgm:cxn modelId="{F459E339-6CF5-4935-83C6-C36F4BD218C0}" type="presParOf" srcId="{407671DE-689A-4402-8922-08873E63480D}" destId="{46D0A0B6-99C1-4C93-9D07-D394FCD06FBC}" srcOrd="1" destOrd="0" presId="urn:microsoft.com/office/officeart/2017/3/layout/DropPinTimeline#2"/>
    <dgm:cxn modelId="{6F671416-8896-48F7-9C8D-78A9E6200C9E}" type="presParOf" srcId="{46D0A0B6-99C1-4C93-9D07-D394FCD06FBC}" destId="{54FA9F05-68DF-4858-B50D-DCEC408D98A0}" srcOrd="0" destOrd="0" presId="urn:microsoft.com/office/officeart/2017/3/layout/DropPinTimeline#2"/>
    <dgm:cxn modelId="{3C9C78E0-7D90-4559-B028-76D9854C715A}" type="presParOf" srcId="{54FA9F05-68DF-4858-B50D-DCEC408D98A0}" destId="{CDDE1E5C-76D1-411D-97D4-8F1977E9842D}" srcOrd="0" destOrd="0" presId="urn:microsoft.com/office/officeart/2017/3/layout/DropPinTimeline#2"/>
    <dgm:cxn modelId="{F124A0A7-8845-4FD1-970D-3228C7936FA5}" type="presParOf" srcId="{54FA9F05-68DF-4858-B50D-DCEC408D98A0}" destId="{A3C084F2-0093-4679-BE5F-A72847C99793}" srcOrd="1" destOrd="0" presId="urn:microsoft.com/office/officeart/2017/3/layout/DropPinTimeline#2"/>
    <dgm:cxn modelId="{30B266FB-6D91-48A0-8521-4B28317839A2}" type="presParOf" srcId="{A3C084F2-0093-4679-BE5F-A72847C99793}" destId="{0A69E26B-610A-460B-8DC9-F49A37B64039}" srcOrd="0" destOrd="0" presId="urn:microsoft.com/office/officeart/2017/3/layout/DropPinTimeline#2"/>
    <dgm:cxn modelId="{8EA730A7-9BDD-4EC8-BFE3-AECA1A87608E}" type="presParOf" srcId="{A3C084F2-0093-4679-BE5F-A72847C99793}" destId="{0D47F3AA-634C-409F-BD69-E4BACD9CCCFA}" srcOrd="1" destOrd="0" presId="urn:microsoft.com/office/officeart/2017/3/layout/DropPinTimeline#2"/>
    <dgm:cxn modelId="{AB889069-66C0-4C20-8871-9CD6DB4AAEDF}" type="presParOf" srcId="{54FA9F05-68DF-4858-B50D-DCEC408D98A0}" destId="{A292B0A5-8BE5-4E84-8618-26EA28CFF4A3}" srcOrd="2" destOrd="0" presId="urn:microsoft.com/office/officeart/2017/3/layout/DropPinTimeline#2"/>
    <dgm:cxn modelId="{8EE28F01-EC56-49AE-AA2A-6BED9349E934}" type="presParOf" srcId="{54FA9F05-68DF-4858-B50D-DCEC408D98A0}" destId="{AA393DB5-4DAB-4AB9-875A-4BE9E87DA2BF}" srcOrd="3" destOrd="0" presId="urn:microsoft.com/office/officeart/2017/3/layout/DropPinTimeline#2"/>
    <dgm:cxn modelId="{AD2F8BAC-CA83-42B5-B2B5-BE243F3B4F28}" type="presParOf" srcId="{54FA9F05-68DF-4858-B50D-DCEC408D98A0}" destId="{D10F2BCE-B77B-4F05-95FD-A65109E5DEA0}" srcOrd="4" destOrd="0" presId="urn:microsoft.com/office/officeart/2017/3/layout/DropPinTimeline#2"/>
    <dgm:cxn modelId="{974311E6-8FCD-474C-869D-9C58AA2AB2CF}" type="presParOf" srcId="{54FA9F05-68DF-4858-B50D-DCEC408D98A0}" destId="{7842451D-72E5-4EF0-B35E-DA20F99FD31B}" srcOrd="5" destOrd="0" presId="urn:microsoft.com/office/officeart/2017/3/layout/DropPinTimeline#2"/>
    <dgm:cxn modelId="{B93D1322-F8DE-4529-B816-60B23439AEB9}" type="presParOf" srcId="{46D0A0B6-99C1-4C93-9D07-D394FCD06FBC}" destId="{B17D2C92-48C0-4F3D-88BD-E2B451D76F57}" srcOrd="1" destOrd="0" presId="urn:microsoft.com/office/officeart/2017/3/layout/DropPinTimeline#2"/>
    <dgm:cxn modelId="{595F7212-8F79-4AF4-B1FF-0AC83B4AE9B1}" type="presParOf" srcId="{46D0A0B6-99C1-4C93-9D07-D394FCD06FBC}" destId="{FBE92DF5-B8E0-497C-B190-87AC73E45970}" srcOrd="2" destOrd="0" presId="urn:microsoft.com/office/officeart/2017/3/layout/DropPinTimeline#2"/>
    <dgm:cxn modelId="{434F4C38-C0FC-417D-9B39-5099EDEEE6AF}" type="presParOf" srcId="{FBE92DF5-B8E0-497C-B190-87AC73E45970}" destId="{94B71067-EBEC-4112-A9D1-8B8A7A437FC8}" srcOrd="0" destOrd="0" presId="urn:microsoft.com/office/officeart/2017/3/layout/DropPinTimeline#2"/>
    <dgm:cxn modelId="{02D4C1E5-049A-416A-B437-DBE3A8F2ECB9}" type="presParOf" srcId="{FBE92DF5-B8E0-497C-B190-87AC73E45970}" destId="{7514FAA3-F485-4827-B6A2-FC89911A0BB4}" srcOrd="1" destOrd="0" presId="urn:microsoft.com/office/officeart/2017/3/layout/DropPinTimeline#2"/>
    <dgm:cxn modelId="{7253F39D-0DDC-4FD9-AFC0-83404612483E}" type="presParOf" srcId="{7514FAA3-F485-4827-B6A2-FC89911A0BB4}" destId="{11AAD205-8152-4363-B661-3C3A26A103FF}" srcOrd="0" destOrd="0" presId="urn:microsoft.com/office/officeart/2017/3/layout/DropPinTimeline#2"/>
    <dgm:cxn modelId="{D0BF01F7-A241-4AFA-B343-C9675FA7C34B}" type="presParOf" srcId="{7514FAA3-F485-4827-B6A2-FC89911A0BB4}" destId="{2E4364CD-3B8A-4A42-AB11-744F4277900A}" srcOrd="1" destOrd="0" presId="urn:microsoft.com/office/officeart/2017/3/layout/DropPinTimeline#2"/>
    <dgm:cxn modelId="{5C867F54-5644-46E9-BC8E-EA7641189546}" type="presParOf" srcId="{FBE92DF5-B8E0-497C-B190-87AC73E45970}" destId="{07310A89-F151-435B-963F-FD9908E8C694}" srcOrd="2" destOrd="0" presId="urn:microsoft.com/office/officeart/2017/3/layout/DropPinTimeline#2"/>
    <dgm:cxn modelId="{F1511C53-DEAF-428E-BBAD-152AEB55E9D3}" type="presParOf" srcId="{FBE92DF5-B8E0-497C-B190-87AC73E45970}" destId="{6386BA6E-453A-41E1-ADAD-7626B92BD1BF}" srcOrd="3" destOrd="0" presId="urn:microsoft.com/office/officeart/2017/3/layout/DropPinTimeline#2"/>
    <dgm:cxn modelId="{1B62D03D-1AE0-4F33-89E7-3D0A353803F6}" type="presParOf" srcId="{FBE92DF5-B8E0-497C-B190-87AC73E45970}" destId="{DB95D829-80DF-4ADA-B04C-CE92ADFB6606}" srcOrd="4" destOrd="0" presId="urn:microsoft.com/office/officeart/2017/3/layout/DropPinTimeline#2"/>
    <dgm:cxn modelId="{48A92201-C498-4CC2-8D33-EA76DB90ACB5}" type="presParOf" srcId="{FBE92DF5-B8E0-497C-B190-87AC73E45970}" destId="{CDFB6879-D0D6-43FC-BC0B-D27687D992EB}" srcOrd="5" destOrd="0" presId="urn:microsoft.com/office/officeart/2017/3/layout/DropPinTimeline#2"/>
    <dgm:cxn modelId="{D5D63A18-1518-429A-AB02-5016F347C211}" type="presParOf" srcId="{46D0A0B6-99C1-4C93-9D07-D394FCD06FBC}" destId="{73F94D99-690C-4CBF-869A-EF5DD70CF6B4}" srcOrd="3" destOrd="0" presId="urn:microsoft.com/office/officeart/2017/3/layout/DropPinTimeline#2"/>
    <dgm:cxn modelId="{142AC4D7-5C4C-4E46-BF7E-0B965E0F52C1}" type="presParOf" srcId="{46D0A0B6-99C1-4C93-9D07-D394FCD06FBC}" destId="{CEDC3BDA-322C-4005-A3A5-77E148865242}" srcOrd="4" destOrd="0" presId="urn:microsoft.com/office/officeart/2017/3/layout/DropPinTimeline#2"/>
    <dgm:cxn modelId="{7A85A911-4730-450E-BBAF-1819B73DC3C7}" type="presParOf" srcId="{CEDC3BDA-322C-4005-A3A5-77E148865242}" destId="{83D4573F-3CB1-4541-8BEE-E8224A8ED015}" srcOrd="0" destOrd="0" presId="urn:microsoft.com/office/officeart/2017/3/layout/DropPinTimeline#2"/>
    <dgm:cxn modelId="{185C458B-2BC9-4C68-BFC3-CAD51CD716F1}" type="presParOf" srcId="{CEDC3BDA-322C-4005-A3A5-77E148865242}" destId="{192BBF61-2B64-4E18-92EE-EF8B6030201C}" srcOrd="1" destOrd="0" presId="urn:microsoft.com/office/officeart/2017/3/layout/DropPinTimeline#2"/>
    <dgm:cxn modelId="{F317F21D-B461-4C78-9610-E3909525DD39}" type="presParOf" srcId="{192BBF61-2B64-4E18-92EE-EF8B6030201C}" destId="{63CCDBCC-C40A-41AF-BB40-B20A9AB919D8}" srcOrd="0" destOrd="0" presId="urn:microsoft.com/office/officeart/2017/3/layout/DropPinTimeline#2"/>
    <dgm:cxn modelId="{A53C25CC-754C-4C2C-AC2B-FA5244A4187C}" type="presParOf" srcId="{192BBF61-2B64-4E18-92EE-EF8B6030201C}" destId="{C25D9000-2762-4B6C-BFD6-7B6C2D0122B9}" srcOrd="1" destOrd="0" presId="urn:microsoft.com/office/officeart/2017/3/layout/DropPinTimeline#2"/>
    <dgm:cxn modelId="{14F9ABB0-B0E9-4CC3-8676-EC0DE9EF0D9A}" type="presParOf" srcId="{CEDC3BDA-322C-4005-A3A5-77E148865242}" destId="{C08C98A3-4322-425C-8260-4319044AFBF1}" srcOrd="2" destOrd="0" presId="urn:microsoft.com/office/officeart/2017/3/layout/DropPinTimeline#2"/>
    <dgm:cxn modelId="{6664A547-22FC-4194-9E56-BD20A082C8B5}" type="presParOf" srcId="{CEDC3BDA-322C-4005-A3A5-77E148865242}" destId="{52F3B4A2-8EDD-4B40-B5F3-A1CECB56D29F}" srcOrd="3" destOrd="0" presId="urn:microsoft.com/office/officeart/2017/3/layout/DropPinTimeline#2"/>
    <dgm:cxn modelId="{4EDC28BC-D823-4911-9A32-7CEA0779224F}" type="presParOf" srcId="{CEDC3BDA-322C-4005-A3A5-77E148865242}" destId="{4A2B3FB7-F9B6-43D5-A931-C70A3750EA87}" srcOrd="4" destOrd="0" presId="urn:microsoft.com/office/officeart/2017/3/layout/DropPinTimeline#2"/>
    <dgm:cxn modelId="{4FF873D1-57F2-4835-BC51-E337A4EA4241}" type="presParOf" srcId="{CEDC3BDA-322C-4005-A3A5-77E148865242}" destId="{BA1A1A8C-A776-4D01-B097-263B42C05CD4}" srcOrd="5" destOrd="0" presId="urn:microsoft.com/office/officeart/2017/3/layout/DropPinTimeline#2"/>
    <dgm:cxn modelId="{3B6D012D-455F-4006-A536-A6C4353C2052}" type="presParOf" srcId="{46D0A0B6-99C1-4C93-9D07-D394FCD06FBC}" destId="{06E0E481-BB98-4161-9BDE-A1547F63DD20}" srcOrd="5" destOrd="0" presId="urn:microsoft.com/office/officeart/2017/3/layout/DropPinTimeline#2"/>
    <dgm:cxn modelId="{C6A89C30-6AD3-4D93-A6B6-89620029568F}" type="presParOf" srcId="{46D0A0B6-99C1-4C93-9D07-D394FCD06FBC}" destId="{FB2E9D8E-3404-4E79-B215-9DBE16583FBD}" srcOrd="6" destOrd="0" presId="urn:microsoft.com/office/officeart/2017/3/layout/DropPinTimeline#2"/>
    <dgm:cxn modelId="{0BA6FAD4-C82F-4CF2-B050-BC6402D72317}" type="presParOf" srcId="{FB2E9D8E-3404-4E79-B215-9DBE16583FBD}" destId="{A4A288FA-2972-4660-B846-F0F60F21A8F3}" srcOrd="0" destOrd="0" presId="urn:microsoft.com/office/officeart/2017/3/layout/DropPinTimeline#2"/>
    <dgm:cxn modelId="{D827CF64-DAAB-46B4-AAE8-CAC4EDF45D65}" type="presParOf" srcId="{FB2E9D8E-3404-4E79-B215-9DBE16583FBD}" destId="{B00C1F6C-3838-4D06-B744-0D84C6431A13}" srcOrd="1" destOrd="0" presId="urn:microsoft.com/office/officeart/2017/3/layout/DropPinTimeline#2"/>
    <dgm:cxn modelId="{B6F441BE-7CC5-4BA2-AD5C-E397940C8C56}" type="presParOf" srcId="{B00C1F6C-3838-4D06-B744-0D84C6431A13}" destId="{4C5813BC-956A-4F8C-B1AA-086730732ACF}" srcOrd="0" destOrd="0" presId="urn:microsoft.com/office/officeart/2017/3/layout/DropPinTimeline#2"/>
    <dgm:cxn modelId="{942C4F31-20BC-4420-856C-1100353964F4}" type="presParOf" srcId="{B00C1F6C-3838-4D06-B744-0D84C6431A13}" destId="{30745FD9-45E6-4F2F-952E-B76E1E38EA48}" srcOrd="1" destOrd="0" presId="urn:microsoft.com/office/officeart/2017/3/layout/DropPinTimeline#2"/>
    <dgm:cxn modelId="{D0CD9DFA-2FB2-44B9-8DE3-5F6532133847}" type="presParOf" srcId="{FB2E9D8E-3404-4E79-B215-9DBE16583FBD}" destId="{FA75F9D6-BA19-40B6-8EBB-F8B5A1A5DB04}" srcOrd="2" destOrd="0" presId="urn:microsoft.com/office/officeart/2017/3/layout/DropPinTimeline#2"/>
    <dgm:cxn modelId="{D679C82D-63E2-463C-9A92-3904D69176C2}" type="presParOf" srcId="{FB2E9D8E-3404-4E79-B215-9DBE16583FBD}" destId="{7759EFD6-8D9B-407B-BFD2-E887C01621A3}" srcOrd="3" destOrd="0" presId="urn:microsoft.com/office/officeart/2017/3/layout/DropPinTimeline#2"/>
    <dgm:cxn modelId="{EC658906-BA2C-4173-BD0D-D9C187057EC8}" type="presParOf" srcId="{FB2E9D8E-3404-4E79-B215-9DBE16583FBD}" destId="{87D01122-9189-4BBF-B5EB-8A13E8CADCB7}" srcOrd="4" destOrd="0" presId="urn:microsoft.com/office/officeart/2017/3/layout/DropPinTimeline#2"/>
    <dgm:cxn modelId="{C5AA415B-AF76-4B6A-AE9F-5AF709639D9B}" type="presParOf" srcId="{FB2E9D8E-3404-4E79-B215-9DBE16583FBD}" destId="{F2083E7F-8909-4F43-97E9-9BDF4D0B9596}" srcOrd="5" destOrd="0" presId="urn:microsoft.com/office/officeart/2017/3/layout/DropPinTimeline#2"/>
    <dgm:cxn modelId="{E1E1593E-C8C5-4C96-A007-7871FDFD795F}" type="presParOf" srcId="{46D0A0B6-99C1-4C93-9D07-D394FCD06FBC}" destId="{6A29383C-57EA-4549-AEB6-87AA2F47DB91}" srcOrd="7" destOrd="0" presId="urn:microsoft.com/office/officeart/2017/3/layout/DropPinTimeline#2"/>
    <dgm:cxn modelId="{5E6C8F40-D55B-4CFE-845F-72F885373850}" type="presParOf" srcId="{46D0A0B6-99C1-4C93-9D07-D394FCD06FBC}" destId="{07E7D5C7-192C-4FD4-8FDB-8367E75296B2}" srcOrd="8" destOrd="0" presId="urn:microsoft.com/office/officeart/2017/3/layout/DropPinTimeline#2"/>
    <dgm:cxn modelId="{A0B36C88-2CD6-4929-A7AC-59DF384FF4AE}" type="presParOf" srcId="{07E7D5C7-192C-4FD4-8FDB-8367E75296B2}" destId="{E5A60AEB-AC99-48F9-A630-D706383CE830}" srcOrd="0" destOrd="0" presId="urn:microsoft.com/office/officeart/2017/3/layout/DropPinTimeline#2"/>
    <dgm:cxn modelId="{FD306634-A80C-4523-BBE1-D7866903FDDF}" type="presParOf" srcId="{07E7D5C7-192C-4FD4-8FDB-8367E75296B2}" destId="{DAA99B08-B3AE-4897-936E-6B401AF838B8}" srcOrd="1" destOrd="0" presId="urn:microsoft.com/office/officeart/2017/3/layout/DropPinTimeline#2"/>
    <dgm:cxn modelId="{F28D313F-CFB9-48AB-8BB0-83AE20F069ED}" type="presParOf" srcId="{DAA99B08-B3AE-4897-936E-6B401AF838B8}" destId="{53AB3C40-A8F3-42AD-ACAA-EFFE0F58231C}" srcOrd="0" destOrd="0" presId="urn:microsoft.com/office/officeart/2017/3/layout/DropPinTimeline#2"/>
    <dgm:cxn modelId="{3068948A-D087-458D-BC9B-5989E89D823C}" type="presParOf" srcId="{DAA99B08-B3AE-4897-936E-6B401AF838B8}" destId="{D2FD05BB-C8D3-4629-A36D-3F0D8E17237D}" srcOrd="1" destOrd="0" presId="urn:microsoft.com/office/officeart/2017/3/layout/DropPinTimeline#2"/>
    <dgm:cxn modelId="{CC2FFC25-F039-45DE-9081-1A23B9F0EE07}" type="presParOf" srcId="{07E7D5C7-192C-4FD4-8FDB-8367E75296B2}" destId="{A27C66FE-A882-45CB-AA8B-D41CAAC87FCE}" srcOrd="2" destOrd="0" presId="urn:microsoft.com/office/officeart/2017/3/layout/DropPinTimeline#2"/>
    <dgm:cxn modelId="{55086221-BF52-4988-BFDC-9AFFA91F7ADC}" type="presParOf" srcId="{07E7D5C7-192C-4FD4-8FDB-8367E75296B2}" destId="{A3AC5A82-45CF-44A1-B41F-635DAC5A92BB}" srcOrd="3" destOrd="0" presId="urn:microsoft.com/office/officeart/2017/3/layout/DropPinTimeline#2"/>
    <dgm:cxn modelId="{E35186B6-D3D9-4D2D-A30A-5D6398D7DCAF}" type="presParOf" srcId="{07E7D5C7-192C-4FD4-8FDB-8367E75296B2}" destId="{1513F0EC-F72E-4447-AE42-46AD1B95828E}" srcOrd="4" destOrd="0" presId="urn:microsoft.com/office/officeart/2017/3/layout/DropPinTimeline#2"/>
    <dgm:cxn modelId="{5246CFDA-A2E7-400D-984B-A14DF13E2A13}" type="presParOf" srcId="{07E7D5C7-192C-4FD4-8FDB-8367E75296B2}" destId="{AEE1B82C-0846-4933-84C5-2CE9F6ABE6B4}" srcOrd="5" destOrd="0" presId="urn:microsoft.com/office/officeart/2017/3/layout/DropPin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C53CE-312B-400D-8E6A-4635CB4CE270}">
      <dsp:nvSpPr>
        <dsp:cNvPr id="0" name=""/>
        <dsp:cNvSpPr/>
      </dsp:nvSpPr>
      <dsp:spPr>
        <a:xfrm>
          <a:off x="0" y="2175669"/>
          <a:ext cx="10693400" cy="0"/>
        </a:xfrm>
        <a:prstGeom prst="line">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A69E26B-610A-460B-8DC9-F49A37B64039}">
      <dsp:nvSpPr>
        <dsp:cNvPr id="0" name=""/>
        <dsp:cNvSpPr/>
      </dsp:nvSpPr>
      <dsp:spPr>
        <a:xfrm rot="8100000">
          <a:off x="166287"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47F3AA-634C-409F-BD69-E4BACD9CCCFA}">
      <dsp:nvSpPr>
        <dsp:cNvPr id="0" name=""/>
        <dsp:cNvSpPr/>
      </dsp:nvSpPr>
      <dsp:spPr>
        <a:xfrm>
          <a:off x="201435"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292B0A5-8BE5-4E84-8618-26EA28CFF4A3}">
      <dsp:nvSpPr>
        <dsp:cNvPr id="0" name=""/>
        <dsp:cNvSpPr/>
      </dsp:nvSpPr>
      <dsp:spPr>
        <a:xfrm>
          <a:off x="548200"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t" anchorCtr="0">
          <a:noAutofit/>
        </a:bodyPr>
        <a:lstStyle/>
        <a:p>
          <a:pPr marL="0" lvl="0" indent="0" algn="l" defTabSz="622300">
            <a:lnSpc>
              <a:spcPct val="90000"/>
            </a:lnSpc>
            <a:spcBef>
              <a:spcPct val="0"/>
            </a:spcBef>
            <a:spcAft>
              <a:spcPct val="35000"/>
            </a:spcAft>
            <a:buNone/>
          </a:pPr>
          <a:r>
            <a:rPr lang="en-US" sz="1400" b="0" i="0" u="none" kern="1200" dirty="0"/>
            <a:t>To start a presentation, go to the Slide Show tab, and select From Beginning.</a:t>
          </a:r>
          <a:endParaRPr lang="en-US" sz="1400" kern="1200" dirty="0"/>
        </a:p>
      </dsp:txBody>
      <dsp:txXfrm>
        <a:off x="548200" y="887672"/>
        <a:ext cx="2932566" cy="1287996"/>
      </dsp:txXfrm>
    </dsp:sp>
    <dsp:sp modelId="{AA393DB5-4DAB-4AB9-875A-4BE9E87DA2BF}">
      <dsp:nvSpPr>
        <dsp:cNvPr id="0" name=""/>
        <dsp:cNvSpPr/>
      </dsp:nvSpPr>
      <dsp:spPr>
        <a:xfrm>
          <a:off x="548200"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548200" y="435133"/>
        <a:ext cx="2932566" cy="452539"/>
      </dsp:txXfrm>
    </dsp:sp>
    <dsp:sp modelId="{D10F2BCE-B77B-4F05-95FD-A65109E5DEA0}">
      <dsp:nvSpPr>
        <dsp:cNvPr id="0" name=""/>
        <dsp:cNvSpPr/>
      </dsp:nvSpPr>
      <dsp:spPr>
        <a:xfrm>
          <a:off x="324480"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CDDE1E5C-76D1-411D-97D4-8F1977E9842D}">
      <dsp:nvSpPr>
        <dsp:cNvPr id="0" name=""/>
        <dsp:cNvSpPr/>
      </dsp:nvSpPr>
      <dsp:spPr>
        <a:xfrm>
          <a:off x="286761"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AAD205-8152-4363-B661-3C3A26A103FF}">
      <dsp:nvSpPr>
        <dsp:cNvPr id="0" name=""/>
        <dsp:cNvSpPr/>
      </dsp:nvSpPr>
      <dsp:spPr>
        <a:xfrm rot="18900000">
          <a:off x="1905953" y="3547652"/>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4364CD-3B8A-4A42-AB11-744F4277900A}">
      <dsp:nvSpPr>
        <dsp:cNvPr id="0" name=""/>
        <dsp:cNvSpPr/>
      </dsp:nvSpPr>
      <dsp:spPr>
        <a:xfrm>
          <a:off x="1941101" y="3582800"/>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7310A89-F151-435B-963F-FD9908E8C694}">
      <dsp:nvSpPr>
        <dsp:cNvPr id="0" name=""/>
        <dsp:cNvSpPr/>
      </dsp:nvSpPr>
      <dsp:spPr>
        <a:xfrm>
          <a:off x="2287866" y="2175669"/>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b" anchorCtr="0">
          <a:noAutofit/>
        </a:bodyPr>
        <a:lstStyle/>
        <a:p>
          <a:pPr marL="0" lvl="0" indent="0" algn="l" defTabSz="622300">
            <a:lnSpc>
              <a:spcPct val="90000"/>
            </a:lnSpc>
            <a:spcBef>
              <a:spcPct val="0"/>
            </a:spcBef>
            <a:spcAft>
              <a:spcPct val="35000"/>
            </a:spcAft>
            <a:buNone/>
          </a:pPr>
          <a:r>
            <a:rPr lang="en-US" sz="1400" b="0" i="0" u="none" kern="1200" dirty="0"/>
            <a:t>To start a presentation, go to the Slide Show tab, and select From Beginning.</a:t>
          </a:r>
          <a:endParaRPr lang="en-US" sz="1400" kern="1200" dirty="0"/>
        </a:p>
      </dsp:txBody>
      <dsp:txXfrm>
        <a:off x="2287866" y="2175669"/>
        <a:ext cx="2932566" cy="1287996"/>
      </dsp:txXfrm>
    </dsp:sp>
    <dsp:sp modelId="{6386BA6E-453A-41E1-ADAD-7626B92BD1BF}">
      <dsp:nvSpPr>
        <dsp:cNvPr id="0" name=""/>
        <dsp:cNvSpPr/>
      </dsp:nvSpPr>
      <dsp:spPr>
        <a:xfrm>
          <a:off x="2287866" y="3463665"/>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2287866" y="3463665"/>
        <a:ext cx="2932566" cy="452539"/>
      </dsp:txXfrm>
    </dsp:sp>
    <dsp:sp modelId="{DB95D829-80DF-4ADA-B04C-CE92ADFB6606}">
      <dsp:nvSpPr>
        <dsp:cNvPr id="0" name=""/>
        <dsp:cNvSpPr/>
      </dsp:nvSpPr>
      <dsp:spPr>
        <a:xfrm>
          <a:off x="2064147" y="2175669"/>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94B71067-EBEC-4112-A9D1-8B8A7A437FC8}">
      <dsp:nvSpPr>
        <dsp:cNvPr id="0" name=""/>
        <dsp:cNvSpPr/>
      </dsp:nvSpPr>
      <dsp:spPr>
        <a:xfrm>
          <a:off x="2026427"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CCDBCC-C40A-41AF-BB40-B20A9AB919D8}">
      <dsp:nvSpPr>
        <dsp:cNvPr id="0" name=""/>
        <dsp:cNvSpPr/>
      </dsp:nvSpPr>
      <dsp:spPr>
        <a:xfrm rot="8100000">
          <a:off x="3645619"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5D9000-2762-4B6C-BFD6-7B6C2D0122B9}">
      <dsp:nvSpPr>
        <dsp:cNvPr id="0" name=""/>
        <dsp:cNvSpPr/>
      </dsp:nvSpPr>
      <dsp:spPr>
        <a:xfrm>
          <a:off x="3680767"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08C98A3-4322-425C-8260-4319044AFBF1}">
      <dsp:nvSpPr>
        <dsp:cNvPr id="0" name=""/>
        <dsp:cNvSpPr/>
      </dsp:nvSpPr>
      <dsp:spPr>
        <a:xfrm>
          <a:off x="4027533"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t" anchorCtr="0">
          <a:noAutofit/>
        </a:bodyPr>
        <a:lstStyle/>
        <a:p>
          <a:pPr marL="0" lvl="0" indent="0" algn="l" defTabSz="622300">
            <a:lnSpc>
              <a:spcPct val="90000"/>
            </a:lnSpc>
            <a:spcBef>
              <a:spcPct val="0"/>
            </a:spcBef>
            <a:spcAft>
              <a:spcPct val="35000"/>
            </a:spcAft>
            <a:buNone/>
          </a:pPr>
          <a:r>
            <a:rPr lang="en-US" sz="1400" b="0" i="0" u="none" kern="1200" dirty="0"/>
            <a:t>During your presentation, the speaker notes are visible on your monitor, but aren't visible to the audience. </a:t>
          </a:r>
          <a:endParaRPr lang="en-US" sz="1400" kern="1200" dirty="0"/>
        </a:p>
      </dsp:txBody>
      <dsp:txXfrm>
        <a:off x="4027533" y="887672"/>
        <a:ext cx="2932566" cy="1287996"/>
      </dsp:txXfrm>
    </dsp:sp>
    <dsp:sp modelId="{52F3B4A2-8EDD-4B40-B5F3-A1CECB56D29F}">
      <dsp:nvSpPr>
        <dsp:cNvPr id="0" name=""/>
        <dsp:cNvSpPr/>
      </dsp:nvSpPr>
      <dsp:spPr>
        <a:xfrm>
          <a:off x="4027533"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4027533" y="435133"/>
        <a:ext cx="2932566" cy="452539"/>
      </dsp:txXfrm>
    </dsp:sp>
    <dsp:sp modelId="{4A2B3FB7-F9B6-43D5-A931-C70A3750EA87}">
      <dsp:nvSpPr>
        <dsp:cNvPr id="0" name=""/>
        <dsp:cNvSpPr/>
      </dsp:nvSpPr>
      <dsp:spPr>
        <a:xfrm>
          <a:off x="3803813"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83D4573F-3CB1-4541-8BEE-E8224A8ED015}">
      <dsp:nvSpPr>
        <dsp:cNvPr id="0" name=""/>
        <dsp:cNvSpPr/>
      </dsp:nvSpPr>
      <dsp:spPr>
        <a:xfrm>
          <a:off x="3766093"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5813BC-956A-4F8C-B1AA-086730732ACF}">
      <dsp:nvSpPr>
        <dsp:cNvPr id="0" name=""/>
        <dsp:cNvSpPr/>
      </dsp:nvSpPr>
      <dsp:spPr>
        <a:xfrm rot="18900000">
          <a:off x="5385285" y="3547652"/>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745FD9-45E6-4F2F-952E-B76E1E38EA48}">
      <dsp:nvSpPr>
        <dsp:cNvPr id="0" name=""/>
        <dsp:cNvSpPr/>
      </dsp:nvSpPr>
      <dsp:spPr>
        <a:xfrm>
          <a:off x="5420433" y="3582800"/>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A75F9D6-BA19-40B6-8EBB-F8B5A1A5DB04}">
      <dsp:nvSpPr>
        <dsp:cNvPr id="0" name=""/>
        <dsp:cNvSpPr/>
      </dsp:nvSpPr>
      <dsp:spPr>
        <a:xfrm>
          <a:off x="5767199" y="2175669"/>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b" anchorCtr="0">
          <a:noAutofit/>
        </a:bodyPr>
        <a:lstStyle/>
        <a:p>
          <a:pPr marL="0" lvl="0" indent="0" algn="l" defTabSz="622300">
            <a:lnSpc>
              <a:spcPct val="90000"/>
            </a:lnSpc>
            <a:spcBef>
              <a:spcPct val="0"/>
            </a:spcBef>
            <a:spcAft>
              <a:spcPct val="35000"/>
            </a:spcAft>
            <a:buNone/>
          </a:pPr>
          <a:r>
            <a:rPr lang="en-US" sz="1400" b="0" i="0" u="none" kern="1200" dirty="0"/>
            <a:t>The Notes pane is a box that appears below each slide. Tap it to add notes. </a:t>
          </a:r>
          <a:endParaRPr lang="en-US" sz="1400" kern="1200" dirty="0"/>
        </a:p>
      </dsp:txBody>
      <dsp:txXfrm>
        <a:off x="5767199" y="2175669"/>
        <a:ext cx="2932566" cy="1287996"/>
      </dsp:txXfrm>
    </dsp:sp>
    <dsp:sp modelId="{7759EFD6-8D9B-407B-BFD2-E887C01621A3}">
      <dsp:nvSpPr>
        <dsp:cNvPr id="0" name=""/>
        <dsp:cNvSpPr/>
      </dsp:nvSpPr>
      <dsp:spPr>
        <a:xfrm>
          <a:off x="5767199" y="3463665"/>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5767199" y="3463665"/>
        <a:ext cx="2932566" cy="452539"/>
      </dsp:txXfrm>
    </dsp:sp>
    <dsp:sp modelId="{87D01122-9189-4BBF-B5EB-8A13E8CADCB7}">
      <dsp:nvSpPr>
        <dsp:cNvPr id="0" name=""/>
        <dsp:cNvSpPr/>
      </dsp:nvSpPr>
      <dsp:spPr>
        <a:xfrm>
          <a:off x="5543479" y="2175669"/>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A4A288FA-2972-4660-B846-F0F60F21A8F3}">
      <dsp:nvSpPr>
        <dsp:cNvPr id="0" name=""/>
        <dsp:cNvSpPr/>
      </dsp:nvSpPr>
      <dsp:spPr>
        <a:xfrm>
          <a:off x="5505759"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AB3C40-A8F3-42AD-ACAA-EFFE0F58231C}">
      <dsp:nvSpPr>
        <dsp:cNvPr id="0" name=""/>
        <dsp:cNvSpPr/>
      </dsp:nvSpPr>
      <dsp:spPr>
        <a:xfrm rot="8100000">
          <a:off x="7124952"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FD05BB-C8D3-4629-A36D-3F0D8E17237D}">
      <dsp:nvSpPr>
        <dsp:cNvPr id="0" name=""/>
        <dsp:cNvSpPr/>
      </dsp:nvSpPr>
      <dsp:spPr>
        <a:xfrm>
          <a:off x="7160100"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27C66FE-A882-45CB-AA8B-D41CAAC87FCE}">
      <dsp:nvSpPr>
        <dsp:cNvPr id="0" name=""/>
        <dsp:cNvSpPr/>
      </dsp:nvSpPr>
      <dsp:spPr>
        <a:xfrm>
          <a:off x="7506865"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t" anchorCtr="0">
          <a:noAutofit/>
        </a:bodyPr>
        <a:lstStyle/>
        <a:p>
          <a:pPr marL="0" lvl="0" indent="0" algn="l" defTabSz="622300">
            <a:lnSpc>
              <a:spcPct val="90000"/>
            </a:lnSpc>
            <a:spcBef>
              <a:spcPct val="0"/>
            </a:spcBef>
            <a:spcAft>
              <a:spcPct val="35000"/>
            </a:spcAft>
            <a:buNone/>
          </a:pPr>
          <a:r>
            <a:rPr lang="en-US" sz="1400" b="0" i="0" u="none" kern="1200" dirty="0"/>
            <a:t>If you don’t see the Notes pane or it is completely minimized, click Notes on the task bar across the bottom of the PowerPoint window.</a:t>
          </a:r>
          <a:endParaRPr lang="en-US" sz="1500" kern="1200" dirty="0"/>
        </a:p>
      </dsp:txBody>
      <dsp:txXfrm>
        <a:off x="7506865" y="887672"/>
        <a:ext cx="2932566" cy="1287996"/>
      </dsp:txXfrm>
    </dsp:sp>
    <dsp:sp modelId="{A3AC5A82-45CF-44A1-B41F-635DAC5A92BB}">
      <dsp:nvSpPr>
        <dsp:cNvPr id="0" name=""/>
        <dsp:cNvSpPr/>
      </dsp:nvSpPr>
      <dsp:spPr>
        <a:xfrm>
          <a:off x="7506865"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7506865" y="435133"/>
        <a:ext cx="2932566" cy="452539"/>
      </dsp:txXfrm>
    </dsp:sp>
    <dsp:sp modelId="{1513F0EC-F72E-4447-AE42-46AD1B95828E}">
      <dsp:nvSpPr>
        <dsp:cNvPr id="0" name=""/>
        <dsp:cNvSpPr/>
      </dsp:nvSpPr>
      <dsp:spPr>
        <a:xfrm>
          <a:off x="7283145"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E5A60AEB-AC99-48F9-A630-D706383CE830}">
      <dsp:nvSpPr>
        <dsp:cNvPr id="0" name=""/>
        <dsp:cNvSpPr/>
      </dsp:nvSpPr>
      <dsp:spPr>
        <a:xfrm>
          <a:off x="7245426"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2">
  <dgm:title val="Drop Pin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h" for="ch" forName="L2TextContainer1" refType="h" op="gte" fact="0.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h" for="ch" forName="L2TextContainer1" refType="h" op="gte" fact="0.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h" for="ch" forName="L2TextContainer1" refType="h" op="gte" fact="0.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h" for="ch" forName="L2TextContainer1" refType="h" op="gte" fact="0.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L1TextContainer">
                <dgm:alg type="sp"/>
                <dgm:shape xmlns:r="http://schemas.openxmlformats.org/officeDocument/2006/relationships" type="ellipse" r:blip="" zOrderOff="10">
                  <dgm:adjLst/>
                </dgm:shape>
                <dgm:presOf/>
                <dgm:constrLst/>
              </dgm:layoutNode>
              <dgm:layoutNode name="DropPinPlaceHolder1" moveWith="L1TextContainer">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if>
                  <dgm:else name="Name881">
                    <dgm:alg type="tx">
                      <dgm:param type="txAnchorVert" val="b"/>
                      <dgm:param type="parTxLTRAlign" val="l"/>
                      <dgm:param type="parTxRTLAlign" val="l"/>
                      <dgm:param type="txAnchorVertCh" val="b"/>
                      <dgm:param type="shpTxRTLAlignCh" val="l"/>
                      <dgm:param type="shpTxLTRAlignCh" val="l"/>
                    </dgm:alg>
                  </dgm:else>
                </dgm:choose>
                <dgm:shape xmlns:r="http://schemas.openxmlformats.org/officeDocument/2006/relationships" type="rect" r:blip="">
                  <dgm:adjLst/>
                </dgm:shape>
                <dgm:presOf axis="des" ptType="node"/>
                <dgm:constrLst>
                  <dgm:constr type="lMarg"/>
                  <dgm:constr type="rMarg"/>
                  <dgm:constr type="tMarg" refType="h" fact="0.06"/>
                  <dgm:constr type="bMarg" refType="h" fact="0.06"/>
                </dgm:constrLst>
                <dgm:ruleLst>
                  <dgm:rule type="h" val="INF"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dgm:constr type="tMarg"/>
                  <dgm:constr type="bMarg"/>
                </dgm:constrLst>
                <dgm:ruleLst>
                  <dgm:rule type="primFontSz" val="13" fact="NaN" max="NaN"/>
                </dgm:ruleLst>
              </dgm:layoutNode>
              <dgm:layoutNode name="ConnectLine1" styleLbl="sibTrans1D1" moveWith="L1TextContainer">
                <dgm:alg type="sp"/>
                <dgm:shape xmlns:r="http://schemas.openxmlformats.org/officeDocument/2006/relationships" type="line" r:blip="">
                  <dgm:adj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h" for="ch" forName="L2TextContainer" refType="h" op="gte" fact="0.1"/>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h" for="ch" forName="L2TextContainer" refType="h" op="gte" fact="0.1"/>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h" for="ch" forName="L2TextContainer" refType="h" op="gte" fact="0.1"/>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h" for="ch" forName="L2TextContainer" refType="h" op="gte" fact="0.1"/>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L1TextContainer">
                <dgm:alg type="sp"/>
                <dgm:shape xmlns:r="http://schemas.openxmlformats.org/officeDocument/2006/relationships" type="ellipse" r:blip="" zOrderOff="10">
                  <dgm:adjLst/>
                </dgm:shape>
                <dgm:presOf/>
                <dgm:constrLst/>
              </dgm:layoutNode>
              <dgm:layoutNode name="DropPinPlaceHolder" moveWith="L1TextContain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if>
                  <dgm:else name="Name88">
                    <dgm:alg type="tx">
                      <dgm:param type="txAnchorVert" val="b"/>
                      <dgm:param type="parTxLTRAlign" val="l"/>
                      <dgm:param type="parTxRTLAlign" val="l"/>
                      <dgm:param type="txAnchorVertCh" val="b"/>
                      <dgm:param type="shpTxRTLAlignCh" val="l"/>
                      <dgm:param type="shpTxLTRAlignCh" val="l"/>
                    </dgm:alg>
                  </dgm:else>
                </dgm:choose>
                <dgm:shape xmlns:r="http://schemas.openxmlformats.org/officeDocument/2006/relationships" type="rect" r:blip="">
                  <dgm:adjLst/>
                </dgm:shape>
                <dgm:presOf axis="des" ptType="node"/>
                <dgm:constrLst>
                  <dgm:constr type="lMarg"/>
                  <dgm:constr type="rMarg"/>
                  <dgm:constr type="tMarg" refType="h" fact="0.06"/>
                  <dgm:constr type="bMarg" refType="h" fact="0.06"/>
                </dgm:constrLst>
                <dgm:ruleLst>
                  <dgm:rule type="h" val="INF"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dgm:constr type="tMarg"/>
                  <dgm:constr type="bMarg"/>
                </dgm:constrLst>
                <dgm:ruleLst>
                  <dgm:rule type="primFontSz" val="13" fact="NaN" max="NaN"/>
                </dgm:ruleLst>
              </dgm:layoutNode>
              <dgm:layoutNode name="ConnectLine" styleLbl="sibTrans1D1" moveWith="L1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a:t>Click icon to add picture</a:t>
            </a:r>
            <a:endParaRPr lang="en-US"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a:t>Click icon to add picture</a:t>
            </a:r>
            <a:endParaRPr lang="en-US"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a:t>Click icon to add picture</a:t>
            </a:r>
            <a:endParaRPr lang="en-US"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a:t>Click icon to add picture</a:t>
            </a:r>
            <a:endParaRPr lang="en-US"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a:t>Click icon to add picture</a:t>
            </a:r>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a:t>Click icon to add picture</a:t>
            </a:r>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a:t>Click icon to add picture</a:t>
            </a:r>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a:t>Click icon to add picture</a:t>
            </a:r>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dirty="0"/>
              <a:t>2/7/20XX</a:t>
            </a:r>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dirty="0"/>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2.xml"/><Relationship Id="rId5" Type="http://schemas.openxmlformats.org/officeDocument/2006/relationships/image" Target="../media/image17.jpeg"/><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8.xml"/><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ow angle view of buildings in a city">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623279" y="0"/>
            <a:ext cx="9568721"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520697" y="1040001"/>
            <a:ext cx="3338625" cy="3150159"/>
          </a:xfrm>
        </p:spPr>
        <p:txBody>
          <a:bodyPr>
            <a:normAutofit/>
          </a:bodyPr>
          <a:lstStyle/>
          <a:p>
            <a:r>
              <a:rPr lang="en-US" dirty="0"/>
              <a:t>Presentation title</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490538" y="4240213"/>
            <a:ext cx="3497262" cy="1801812"/>
          </a:xfrm>
        </p:spPr>
        <p:txBody>
          <a:bodyPr/>
          <a:lstStyle/>
          <a:p>
            <a:r>
              <a:rPr lang="en-US" dirty="0"/>
              <a:t>Presenter Name</a:t>
            </a:r>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txBody>
          <a:bodyPr/>
          <a:lstStyle/>
          <a:p>
            <a:r>
              <a:rPr lang="en-US" dirty="0"/>
              <a:t>Content</a:t>
            </a:r>
          </a:p>
        </p:txBody>
      </p:sp>
      <p:sp>
        <p:nvSpPr>
          <p:cNvPr id="3" name="Text Placeholder 2">
            <a:extLst>
              <a:ext uri="{FF2B5EF4-FFF2-40B4-BE49-F238E27FC236}">
                <a16:creationId xmlns:a16="http://schemas.microsoft.com/office/drawing/2014/main" id="{7F14164C-CD4F-433C-8B7E-A0156DB2F947}"/>
              </a:ext>
            </a:extLst>
          </p:cNvPr>
          <p:cNvSpPr>
            <a:spLocks noGrp="1"/>
          </p:cNvSpPr>
          <p:nvPr>
            <p:ph type="body" idx="1"/>
          </p:nvPr>
        </p:nvSpPr>
        <p:spPr>
          <a:xfrm>
            <a:off x="839788" y="1734325"/>
            <a:ext cx="5157787" cy="823912"/>
          </a:xfrm>
        </p:spPr>
        <p:txBody>
          <a:bodyPr/>
          <a:lstStyle/>
          <a:p>
            <a:r>
              <a:rPr lang="en-US" dirty="0"/>
              <a:t>Summary</a:t>
            </a:r>
          </a:p>
        </p:txBody>
      </p:sp>
      <p:sp>
        <p:nvSpPr>
          <p:cNvPr id="4" name="Content Placeholder 3">
            <a:extLst>
              <a:ext uri="{FF2B5EF4-FFF2-40B4-BE49-F238E27FC236}">
                <a16:creationId xmlns:a16="http://schemas.microsoft.com/office/drawing/2014/main" id="{CDE237F4-D8FA-4EB0-8875-57E81F3EA824}"/>
              </a:ext>
            </a:extLst>
          </p:cNvPr>
          <p:cNvSpPr>
            <a:spLocks noGrp="1"/>
          </p:cNvSpPr>
          <p:nvPr>
            <p:ph sz="half" idx="2"/>
          </p:nvPr>
        </p:nvSpPr>
        <p:spPr>
          <a:xfrm>
            <a:off x="839788" y="2558237"/>
            <a:ext cx="5157787" cy="3684588"/>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a:p>
            <a:endParaRPr lang="en-US" dirty="0"/>
          </a:p>
        </p:txBody>
      </p:sp>
      <p:sp>
        <p:nvSpPr>
          <p:cNvPr id="5" name="Text Placeholder 4">
            <a:extLst>
              <a:ext uri="{FF2B5EF4-FFF2-40B4-BE49-F238E27FC236}">
                <a16:creationId xmlns:a16="http://schemas.microsoft.com/office/drawing/2014/main" id="{77A2ABE5-0226-49ED-8CCF-C68A5DC8C37A}"/>
              </a:ext>
            </a:extLst>
          </p:cNvPr>
          <p:cNvSpPr>
            <a:spLocks noGrp="1"/>
          </p:cNvSpPr>
          <p:nvPr>
            <p:ph type="body" sz="quarter" idx="3"/>
          </p:nvPr>
        </p:nvSpPr>
        <p:spPr>
          <a:xfrm>
            <a:off x="6172200" y="1734325"/>
            <a:ext cx="5183188" cy="823912"/>
          </a:xfrm>
        </p:spPr>
        <p:txBody>
          <a:bodyPr/>
          <a:lstStyle/>
          <a:p>
            <a:r>
              <a:rPr lang="en-US" dirty="0"/>
              <a:t>SUMMARY</a:t>
            </a:r>
          </a:p>
        </p:txBody>
      </p:sp>
      <p:sp>
        <p:nvSpPr>
          <p:cNvPr id="6" name="Content Placeholder 5">
            <a:extLst>
              <a:ext uri="{FF2B5EF4-FFF2-40B4-BE49-F238E27FC236}">
                <a16:creationId xmlns:a16="http://schemas.microsoft.com/office/drawing/2014/main" id="{B05028CE-DA21-47EC-B483-3CE6A8E62CF1}"/>
              </a:ext>
            </a:extLst>
          </p:cNvPr>
          <p:cNvSpPr>
            <a:spLocks noGrp="1"/>
          </p:cNvSpPr>
          <p:nvPr>
            <p:ph sz="quarter" idx="4"/>
          </p:nvPr>
        </p:nvSpPr>
        <p:spPr>
          <a:xfrm>
            <a:off x="6172200" y="2558237"/>
            <a:ext cx="5183188" cy="3684588"/>
          </a:xfrm>
        </p:spPr>
        <p:txBody>
          <a:bodyPr/>
          <a:lstStyle/>
          <a:p>
            <a:r>
              <a:rPr lang="en-US" dirty="0"/>
              <a:t>Open the Design Ideas pane for instant slide makeovers. </a:t>
            </a:r>
          </a:p>
          <a:p>
            <a:r>
              <a:rPr lang="en-US" dirty="0"/>
              <a:t>When we have design ideas, we’ll show them to you right there. </a:t>
            </a:r>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AF3C5F2A-97FD-42D5-B08A-F20B3EFD7D84}"/>
              </a:ext>
            </a:extLst>
          </p:cNvPr>
          <p:cNvSpPr>
            <a:spLocks noGrp="1"/>
          </p:cNvSpPr>
          <p:nvPr>
            <p:ph type="dt" sz="half" idx="10"/>
          </p:nvPr>
        </p:nvSpPr>
        <p:spPr>
          <a:xfrm>
            <a:off x="7337102" y="6398878"/>
            <a:ext cx="4193908" cy="365125"/>
          </a:xfrm>
        </p:spPr>
        <p:txBody>
          <a:bodyPr/>
          <a:lstStyle/>
          <a:p>
            <a:r>
              <a:rPr lang="en-US" dirty="0"/>
              <a:t>2/7/20XX</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10</a:t>
            </a:fld>
            <a:endParaRPr lang="en-US" dirty="0"/>
          </a:p>
        </p:txBody>
      </p:sp>
    </p:spTree>
    <p:extLst>
      <p:ext uri="{BB962C8B-B14F-4D97-AF65-F5344CB8AC3E}">
        <p14:creationId xmlns:p14="http://schemas.microsoft.com/office/powerpoint/2010/main" val="742158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E736-254A-4657-A88B-DE71C47DA880}"/>
              </a:ext>
            </a:extLst>
          </p:cNvPr>
          <p:cNvSpPr>
            <a:spLocks noGrp="1"/>
          </p:cNvSpPr>
          <p:nvPr>
            <p:ph type="title"/>
          </p:nvPr>
        </p:nvSpPr>
        <p:spPr>
          <a:xfrm>
            <a:off x="839788" y="365125"/>
            <a:ext cx="10515600" cy="1325563"/>
          </a:xfrm>
        </p:spPr>
        <p:txBody>
          <a:bodyPr/>
          <a:lstStyle/>
          <a:p>
            <a:r>
              <a:rPr lang="en-US" dirty="0"/>
              <a:t>Content 2</a:t>
            </a:r>
          </a:p>
        </p:txBody>
      </p:sp>
      <p:sp>
        <p:nvSpPr>
          <p:cNvPr id="3" name="Text Placeholder 2">
            <a:extLst>
              <a:ext uri="{FF2B5EF4-FFF2-40B4-BE49-F238E27FC236}">
                <a16:creationId xmlns:a16="http://schemas.microsoft.com/office/drawing/2014/main" id="{DFAB32D2-0B50-4101-875F-A81D7538524C}"/>
              </a:ext>
            </a:extLst>
          </p:cNvPr>
          <p:cNvSpPr>
            <a:spLocks noGrp="1"/>
          </p:cNvSpPr>
          <p:nvPr>
            <p:ph type="body" idx="1"/>
          </p:nvPr>
        </p:nvSpPr>
        <p:spPr>
          <a:xfrm>
            <a:off x="839788" y="1734325"/>
            <a:ext cx="3200400" cy="823912"/>
          </a:xfrm>
        </p:spPr>
        <p:txBody>
          <a:bodyPr/>
          <a:lstStyle/>
          <a:p>
            <a:r>
              <a:rPr lang="en-US" dirty="0"/>
              <a:t>Summary	</a:t>
            </a:r>
          </a:p>
        </p:txBody>
      </p:sp>
      <p:sp>
        <p:nvSpPr>
          <p:cNvPr id="4" name="Content Placeholder 3">
            <a:extLst>
              <a:ext uri="{FF2B5EF4-FFF2-40B4-BE49-F238E27FC236}">
                <a16:creationId xmlns:a16="http://schemas.microsoft.com/office/drawing/2014/main" id="{EA1C3B4B-27E0-48C6-BD24-1444DD46ED0A}"/>
              </a:ext>
            </a:extLst>
          </p:cNvPr>
          <p:cNvSpPr>
            <a:spLocks noGrp="1"/>
          </p:cNvSpPr>
          <p:nvPr>
            <p:ph sz="half" idx="2"/>
          </p:nvPr>
        </p:nvSpPr>
        <p:spPr>
          <a:xfrm>
            <a:off x="839788" y="2558237"/>
            <a:ext cx="3200400" cy="3684588"/>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a:t>
            </a:r>
          </a:p>
        </p:txBody>
      </p:sp>
      <p:sp>
        <p:nvSpPr>
          <p:cNvPr id="5" name="Text Placeholder 4">
            <a:extLst>
              <a:ext uri="{FF2B5EF4-FFF2-40B4-BE49-F238E27FC236}">
                <a16:creationId xmlns:a16="http://schemas.microsoft.com/office/drawing/2014/main" id="{ECAC1A88-D97A-4F1E-9C4A-665733C70659}"/>
              </a:ext>
            </a:extLst>
          </p:cNvPr>
          <p:cNvSpPr>
            <a:spLocks noGrp="1"/>
          </p:cNvSpPr>
          <p:nvPr>
            <p:ph type="body" sz="quarter" idx="3"/>
          </p:nvPr>
        </p:nvSpPr>
        <p:spPr>
          <a:xfrm>
            <a:off x="4495800" y="1734325"/>
            <a:ext cx="3200400" cy="823912"/>
          </a:xfrm>
        </p:spPr>
        <p:txBody>
          <a:bodyPr/>
          <a:lstStyle/>
          <a:p>
            <a:r>
              <a:rPr lang="en-US" dirty="0"/>
              <a:t>summary</a:t>
            </a:r>
          </a:p>
        </p:txBody>
      </p:sp>
      <p:sp>
        <p:nvSpPr>
          <p:cNvPr id="6" name="Content Placeholder 5">
            <a:extLst>
              <a:ext uri="{FF2B5EF4-FFF2-40B4-BE49-F238E27FC236}">
                <a16:creationId xmlns:a16="http://schemas.microsoft.com/office/drawing/2014/main" id="{DFB55301-A78F-4ECA-BBC5-6ADBA8452BD6}"/>
              </a:ext>
            </a:extLst>
          </p:cNvPr>
          <p:cNvSpPr>
            <a:spLocks noGrp="1"/>
          </p:cNvSpPr>
          <p:nvPr>
            <p:ph sz="quarter" idx="4"/>
          </p:nvPr>
        </p:nvSpPr>
        <p:spPr>
          <a:xfrm>
            <a:off x="4495800" y="2558237"/>
            <a:ext cx="3200400" cy="3684588"/>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7" name="Text Placeholder 6">
            <a:extLst>
              <a:ext uri="{FF2B5EF4-FFF2-40B4-BE49-F238E27FC236}">
                <a16:creationId xmlns:a16="http://schemas.microsoft.com/office/drawing/2014/main" id="{35BB4409-7785-40D0-9762-248A959B6DE2}"/>
              </a:ext>
            </a:extLst>
          </p:cNvPr>
          <p:cNvSpPr>
            <a:spLocks noGrp="1"/>
          </p:cNvSpPr>
          <p:nvPr>
            <p:ph type="body" sz="quarter" idx="13"/>
          </p:nvPr>
        </p:nvSpPr>
        <p:spPr>
          <a:xfrm>
            <a:off x="8151812" y="1734325"/>
            <a:ext cx="3200400" cy="823912"/>
          </a:xfrm>
        </p:spPr>
        <p:txBody>
          <a:bodyPr/>
          <a:lstStyle/>
          <a:p>
            <a:r>
              <a:rPr lang="en-US" dirty="0"/>
              <a:t>summary</a:t>
            </a:r>
          </a:p>
        </p:txBody>
      </p:sp>
      <p:sp>
        <p:nvSpPr>
          <p:cNvPr id="8" name="Content Placeholder 7">
            <a:extLst>
              <a:ext uri="{FF2B5EF4-FFF2-40B4-BE49-F238E27FC236}">
                <a16:creationId xmlns:a16="http://schemas.microsoft.com/office/drawing/2014/main" id="{978066DD-B3C1-4D98-8770-51E4077B46C0}"/>
              </a:ext>
            </a:extLst>
          </p:cNvPr>
          <p:cNvSpPr>
            <a:spLocks noGrp="1"/>
          </p:cNvSpPr>
          <p:nvPr>
            <p:ph sz="quarter" idx="14"/>
          </p:nvPr>
        </p:nvSpPr>
        <p:spPr>
          <a:xfrm>
            <a:off x="8151812" y="2558237"/>
            <a:ext cx="3200400" cy="3684588"/>
          </a:xfrm>
        </p:spPr>
        <p:txBody>
          <a:bodyPr>
            <a:normAutofit/>
          </a:bodyPr>
          <a:lstStyle/>
          <a:p>
            <a:r>
              <a:rPr lang="en-US" dirty="0"/>
              <a:t>This PowerPoint theme uses its own unique set of colors, fonts, and effects to create the overall look and feel of these slides. </a:t>
            </a:r>
          </a:p>
          <a:p>
            <a:r>
              <a:rPr lang="en-US"/>
              <a:t>PowerPoint has tons of themes to give your presentation just the right personality. </a:t>
            </a:r>
            <a:endParaRPr lang="en-US" dirty="0"/>
          </a:p>
        </p:txBody>
      </p:sp>
      <p:sp>
        <p:nvSpPr>
          <p:cNvPr id="12" name="Footer Placeholder 11">
            <a:extLst>
              <a:ext uri="{FF2B5EF4-FFF2-40B4-BE49-F238E27FC236}">
                <a16:creationId xmlns:a16="http://schemas.microsoft.com/office/drawing/2014/main" id="{64A4EE82-5E82-4F50-9452-91AD29BC019C}"/>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11" name="Date Placeholder 10">
            <a:extLst>
              <a:ext uri="{FF2B5EF4-FFF2-40B4-BE49-F238E27FC236}">
                <a16:creationId xmlns:a16="http://schemas.microsoft.com/office/drawing/2014/main" id="{196AD7FA-BD30-47CA-B1E9-5A3261C7892A}"/>
              </a:ext>
            </a:extLst>
          </p:cNvPr>
          <p:cNvSpPr>
            <a:spLocks noGrp="1"/>
          </p:cNvSpPr>
          <p:nvPr>
            <p:ph type="dt" sz="half" idx="10"/>
          </p:nvPr>
        </p:nvSpPr>
        <p:spPr>
          <a:xfrm>
            <a:off x="7337102" y="6398878"/>
            <a:ext cx="4193908" cy="365125"/>
          </a:xfrm>
        </p:spPr>
        <p:txBody>
          <a:bodyPr/>
          <a:lstStyle/>
          <a:p>
            <a:r>
              <a:rPr lang="en-US" dirty="0"/>
              <a:t>2/7/20XX</a:t>
            </a:r>
          </a:p>
        </p:txBody>
      </p:sp>
      <p:sp>
        <p:nvSpPr>
          <p:cNvPr id="13" name="Slide Number Placeholder 12">
            <a:extLst>
              <a:ext uri="{FF2B5EF4-FFF2-40B4-BE49-F238E27FC236}">
                <a16:creationId xmlns:a16="http://schemas.microsoft.com/office/drawing/2014/main" id="{BF6287AF-451B-4FEA-A984-C734DD46F5F2}"/>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11</a:t>
            </a:fld>
            <a:endParaRPr lang="en-US" dirty="0"/>
          </a:p>
        </p:txBody>
      </p:sp>
    </p:spTree>
    <p:extLst>
      <p:ext uri="{BB962C8B-B14F-4D97-AF65-F5344CB8AC3E}">
        <p14:creationId xmlns:p14="http://schemas.microsoft.com/office/powerpoint/2010/main" val="4081779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143001" y="533400"/>
            <a:ext cx="5496636" cy="1685898"/>
          </a:xfrm>
        </p:spPr>
        <p:txBody>
          <a:bodyPr/>
          <a:lstStyle/>
          <a:p>
            <a:r>
              <a:rPr lang="en-US" dirty="0"/>
              <a:t>Summary</a:t>
            </a:r>
          </a:p>
        </p:txBody>
      </p:sp>
      <p:sp>
        <p:nvSpPr>
          <p:cNvPr id="3" name="Content Placeholder 2">
            <a:extLst>
              <a:ext uri="{FF2B5EF4-FFF2-40B4-BE49-F238E27FC236}">
                <a16:creationId xmlns:a16="http://schemas.microsoft.com/office/drawing/2014/main" id="{9925E272-AF60-4462-95A9-115739F781AE}"/>
              </a:ext>
            </a:extLst>
          </p:cNvPr>
          <p:cNvSpPr>
            <a:spLocks noGrp="1"/>
          </p:cNvSpPr>
          <p:nvPr>
            <p:ph idx="1"/>
          </p:nvPr>
        </p:nvSpPr>
        <p:spPr>
          <a:xfrm>
            <a:off x="1143001" y="2229347"/>
            <a:ext cx="5496636" cy="3821743"/>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7" name="Footer Placeholder 16">
            <a:extLst>
              <a:ext uri="{FF2B5EF4-FFF2-40B4-BE49-F238E27FC236}">
                <a16:creationId xmlns:a16="http://schemas.microsoft.com/office/drawing/2014/main" id="{A372FF69-5317-4BE5-B218-0E85D7FE0FB1}"/>
              </a:ext>
            </a:extLst>
          </p:cNvPr>
          <p:cNvSpPr>
            <a:spLocks noGrp="1"/>
          </p:cNvSpPr>
          <p:nvPr>
            <p:ph type="ftr" sz="quarter" idx="11"/>
          </p:nvPr>
        </p:nvSpPr>
        <p:spPr>
          <a:xfrm>
            <a:off x="154429" y="6398878"/>
            <a:ext cx="4497315" cy="365125"/>
          </a:xfrm>
        </p:spPr>
        <p:txBody>
          <a:bodyPr/>
          <a:lstStyle/>
          <a:p>
            <a:r>
              <a:rPr lang="en-US" dirty="0"/>
              <a:t>Sample Footer Text</a:t>
            </a:r>
          </a:p>
        </p:txBody>
      </p:sp>
      <p:pic>
        <p:nvPicPr>
          <p:cNvPr id="68" name="Picture Placeholder 67" descr="View of city buildings over the water">
            <a:extLst>
              <a:ext uri="{FF2B5EF4-FFF2-40B4-BE49-F238E27FC236}">
                <a16:creationId xmlns:a16="http://schemas.microsoft.com/office/drawing/2014/main" id="{C700B77F-91C5-4642-9ABF-EA81F3CF691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a:ext>
            </a:extLst>
          </a:blip>
          <a:srcRect/>
          <a:stretch/>
        </p:blipFill>
        <p:spPr>
          <a:xfrm>
            <a:off x="7186070" y="0"/>
            <a:ext cx="2463897" cy="3429000"/>
          </a:xfrm>
        </p:spPr>
      </p:pic>
      <p:pic>
        <p:nvPicPr>
          <p:cNvPr id="72" name="Picture Placeholder 71" descr="A picture containing blue glass buildings with reflection">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a:ext>
            </a:extLst>
          </a:blip>
          <a:srcRect/>
          <a:stretch/>
        </p:blipFill>
        <p:spPr>
          <a:xfrm>
            <a:off x="9649155" y="0"/>
            <a:ext cx="2539797" cy="3429000"/>
          </a:xfrm>
        </p:spPr>
      </p:pic>
      <p:pic>
        <p:nvPicPr>
          <p:cNvPr id="74" name="Picture Placeholder 73" descr="Aerial view of city buildings at sunset">
            <a:extLst>
              <a:ext uri="{FF2B5EF4-FFF2-40B4-BE49-F238E27FC236}">
                <a16:creationId xmlns:a16="http://schemas.microsoft.com/office/drawing/2014/main" id="{A84AF2F7-9744-4960-8C3C-77190198196B}"/>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a:ext>
            </a:extLst>
          </a:blip>
          <a:srcRect/>
          <a:stretch/>
        </p:blipFill>
        <p:spPr>
          <a:xfrm>
            <a:off x="7186070" y="3383280"/>
            <a:ext cx="2463897" cy="3474720"/>
          </a:xfrm>
        </p:spPr>
      </p:pic>
      <p:pic>
        <p:nvPicPr>
          <p:cNvPr id="78" name="Picture Placeholder 77" descr="View of city buildings over the water from a track">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a:ext>
            </a:extLst>
          </a:blip>
          <a:srcRect/>
          <a:stretch/>
        </p:blipFill>
        <p:spPr>
          <a:xfrm>
            <a:off x="9649155" y="3383280"/>
            <a:ext cx="2539797" cy="3474720"/>
          </a:xfrm>
        </p:spPr>
      </p:pic>
      <p:sp>
        <p:nvSpPr>
          <p:cNvPr id="16" name="Date Placeholder 15">
            <a:extLst>
              <a:ext uri="{FF2B5EF4-FFF2-40B4-BE49-F238E27FC236}">
                <a16:creationId xmlns:a16="http://schemas.microsoft.com/office/drawing/2014/main" id="{4A857185-E16C-40A5-8032-8049177473D1}"/>
              </a:ext>
            </a:extLst>
          </p:cNvPr>
          <p:cNvSpPr>
            <a:spLocks noGrp="1"/>
          </p:cNvSpPr>
          <p:nvPr>
            <p:ph type="dt" sz="half" idx="10"/>
          </p:nvPr>
        </p:nvSpPr>
        <p:spPr>
          <a:xfrm>
            <a:off x="7337102" y="6398878"/>
            <a:ext cx="4193908" cy="365125"/>
          </a:xfrm>
        </p:spPr>
        <p:txBody>
          <a:bodyPr/>
          <a:lstStyle/>
          <a:p>
            <a:r>
              <a:rPr lang="en-US" dirty="0"/>
              <a:t>2/7/20XX</a:t>
            </a:r>
          </a:p>
        </p:txBody>
      </p:sp>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12</a:t>
            </a:fld>
            <a:endParaRPr lang="en-US" dirty="0"/>
          </a:p>
        </p:txBody>
      </p:sp>
    </p:spTree>
    <p:extLst>
      <p:ext uri="{BB962C8B-B14F-4D97-AF65-F5344CB8AC3E}">
        <p14:creationId xmlns:p14="http://schemas.microsoft.com/office/powerpoint/2010/main" val="3495264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a:lstStyle/>
          <a:p>
            <a:r>
              <a:rPr lang="en-US" dirty="0"/>
              <a:t>Thank you</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a:lstStyle>
            <a:lvl1pPr>
              <a:defRPr>
                <a:solidFill>
                  <a:schemeClr val="bg1"/>
                </a:solidFill>
              </a:defRPr>
            </a:lvl1pPr>
          </a:lstStyle>
          <a:p>
            <a:r>
              <a:rPr lang="en-US" dirty="0"/>
              <a:t>Sample Footer Text</a:t>
            </a:r>
          </a:p>
        </p:txBody>
      </p:sp>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5146158" y="2301949"/>
            <a:ext cx="6238687" cy="4022650"/>
          </a:xfrm>
        </p:spPr>
        <p:txBody>
          <a:bodyPr/>
          <a:lstStyle/>
          <a:p>
            <a:r>
              <a:rPr lang="en-US" dirty="0"/>
              <a:t>Presenter Name</a:t>
            </a:r>
          </a:p>
          <a:p>
            <a:r>
              <a:rPr lang="en-US" dirty="0"/>
              <a:t>Email Address</a:t>
            </a:r>
          </a:p>
          <a:p>
            <a:r>
              <a:rPr lang="en-US" dirty="0"/>
              <a:t>Website Address</a:t>
            </a:r>
          </a:p>
        </p:txBody>
      </p:sp>
      <p:sp>
        <p:nvSpPr>
          <p:cNvPr id="7" name="Date Placeholder 6">
            <a:extLst>
              <a:ext uri="{FF2B5EF4-FFF2-40B4-BE49-F238E27FC236}">
                <a16:creationId xmlns:a16="http://schemas.microsoft.com/office/drawing/2014/main" id="{FF14FC5E-CD12-447F-80A6-B27D30095D2C}"/>
              </a:ext>
            </a:extLst>
          </p:cNvPr>
          <p:cNvSpPr>
            <a:spLocks noGrp="1"/>
          </p:cNvSpPr>
          <p:nvPr>
            <p:ph type="dt" sz="half" idx="10"/>
          </p:nvPr>
        </p:nvSpPr>
        <p:spPr>
          <a:xfrm>
            <a:off x="7337102" y="6398878"/>
            <a:ext cx="4193908" cy="365125"/>
          </a:xfrm>
        </p:spPr>
        <p:txBody>
          <a:bodyPr/>
          <a:lstStyle/>
          <a:p>
            <a:r>
              <a:rPr lang="en-US" dirty="0"/>
              <a:t>2/7/20XX</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13</a:t>
            </a:fld>
            <a:endParaRPr lang="en-US" dirty="0"/>
          </a:p>
        </p:txBody>
      </p:sp>
    </p:spTree>
    <p:extLst>
      <p:ext uri="{BB962C8B-B14F-4D97-AF65-F5344CB8AC3E}">
        <p14:creationId xmlns:p14="http://schemas.microsoft.com/office/powerpoint/2010/main" val="304307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680485" y="675167"/>
            <a:ext cx="3761862" cy="3055078"/>
          </a:xfrm>
        </p:spPr>
        <p:txBody>
          <a:bodyPr/>
          <a:lstStyle/>
          <a:p>
            <a:r>
              <a:rPr lang="en-US" dirty="0"/>
              <a:t>Agenda	</a:t>
            </a: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5167424" y="533400"/>
            <a:ext cx="3794512" cy="5797237"/>
          </a:xfrm>
        </p:spPr>
        <p:txBody>
          <a:bodyPr/>
          <a:lstStyle/>
          <a:p>
            <a:r>
              <a:rPr lang="en-US" dirty="0"/>
              <a:t>Topic one</a:t>
            </a:r>
          </a:p>
          <a:p>
            <a:r>
              <a:rPr lang="en-US" dirty="0"/>
              <a:t>Topic two</a:t>
            </a:r>
          </a:p>
          <a:p>
            <a:r>
              <a:rPr lang="en-US" dirty="0"/>
              <a:t>Topic three</a:t>
            </a:r>
          </a:p>
        </p:txBody>
      </p:sp>
      <p:sp>
        <p:nvSpPr>
          <p:cNvPr id="39" name="Footer Placeholder 38">
            <a:extLst>
              <a:ext uri="{FF2B5EF4-FFF2-40B4-BE49-F238E27FC236}">
                <a16:creationId xmlns:a16="http://schemas.microsoft.com/office/drawing/2014/main" id="{F98A8A15-91B5-4554-95A4-612A5FC0ECC7}"/>
              </a:ext>
            </a:extLst>
          </p:cNvPr>
          <p:cNvSpPr>
            <a:spLocks noGrp="1"/>
          </p:cNvSpPr>
          <p:nvPr>
            <p:ph type="ftr" sz="quarter" idx="11"/>
          </p:nvPr>
        </p:nvSpPr>
        <p:spPr>
          <a:xfrm>
            <a:off x="154429" y="6398878"/>
            <a:ext cx="4497315" cy="365125"/>
          </a:xfrm>
        </p:spPr>
        <p:txBody>
          <a:bodyPr/>
          <a:lstStyle/>
          <a:p>
            <a:r>
              <a:rPr lang="en-US" dirty="0"/>
              <a:t>Sample Footer Text</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a:t>
            </a:fld>
            <a:endParaRPr lang="en-US" dirty="0"/>
          </a:p>
        </p:txBody>
      </p:sp>
    </p:spTree>
    <p:extLst>
      <p:ext uri="{BB962C8B-B14F-4D97-AF65-F5344CB8AC3E}">
        <p14:creationId xmlns:p14="http://schemas.microsoft.com/office/powerpoint/2010/main" val="297629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693734" y="557304"/>
            <a:ext cx="5355265" cy="1625731"/>
          </a:xfrm>
        </p:spPr>
        <p:txBody>
          <a:bodyPr/>
          <a:lstStyle/>
          <a:p>
            <a:r>
              <a:rPr lang="en-US" dirty="0"/>
              <a:t>Introduction</a:t>
            </a:r>
          </a:p>
        </p:txBody>
      </p:sp>
      <p:pic>
        <p:nvPicPr>
          <p:cNvPr id="7" name="Picture Placeholder 6" descr="Aerial view of city buildings">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 y="0"/>
            <a:ext cx="4742121" cy="3434316"/>
          </a:xfrm>
        </p:spPr>
      </p:pic>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 y="3432620"/>
            <a:ext cx="5178056" cy="3425380"/>
          </a:xfrm>
        </p:spPr>
      </p:pic>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5693734" y="2183035"/>
            <a:ext cx="5355266" cy="4121845"/>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82" name="Footer Placeholder 181">
            <a:extLst>
              <a:ext uri="{FF2B5EF4-FFF2-40B4-BE49-F238E27FC236}">
                <a16:creationId xmlns:a16="http://schemas.microsoft.com/office/drawing/2014/main" id="{8BB1C063-9855-4E9A-936C-931C7C65E3C1}"/>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181" name="Date Placeholder 180">
            <a:extLst>
              <a:ext uri="{FF2B5EF4-FFF2-40B4-BE49-F238E27FC236}">
                <a16:creationId xmlns:a16="http://schemas.microsoft.com/office/drawing/2014/main" id="{374E17A0-656A-4A3F-B8F1-F9FF01F33E5C}"/>
              </a:ext>
            </a:extLst>
          </p:cNvPr>
          <p:cNvSpPr>
            <a:spLocks noGrp="1"/>
          </p:cNvSpPr>
          <p:nvPr>
            <p:ph type="dt" sz="half" idx="10"/>
          </p:nvPr>
        </p:nvSpPr>
        <p:spPr>
          <a:xfrm>
            <a:off x="7337102" y="6398878"/>
            <a:ext cx="4193908" cy="365125"/>
          </a:xfrm>
        </p:spPr>
        <p:txBody>
          <a:bodyPr/>
          <a:lstStyle/>
          <a:p>
            <a:r>
              <a:rPr lang="en-US" dirty="0"/>
              <a:t>2/7/20XX</a:t>
            </a:r>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3</a:t>
            </a:fld>
            <a:endParaRPr lang="en-US" dirty="0"/>
          </a:p>
        </p:txBody>
      </p:sp>
    </p:spTree>
    <p:extLst>
      <p:ext uri="{BB962C8B-B14F-4D97-AF65-F5344CB8AC3E}">
        <p14:creationId xmlns:p14="http://schemas.microsoft.com/office/powerpoint/2010/main" val="1790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969264" y="2679192"/>
            <a:ext cx="4946904" cy="3273552"/>
          </a:xfrm>
        </p:spPr>
        <p:txBody>
          <a:bodyPr/>
          <a:lstStyle/>
          <a:p>
            <a:r>
              <a:rPr lang="en-US" dirty="0"/>
              <a:t>Topic one</a:t>
            </a:r>
          </a:p>
        </p:txBody>
      </p:sp>
      <p:sp>
        <p:nvSpPr>
          <p:cNvPr id="3" name="Subtitle 2">
            <a:extLst>
              <a:ext uri="{FF2B5EF4-FFF2-40B4-BE49-F238E27FC236}">
                <a16:creationId xmlns:a16="http://schemas.microsoft.com/office/drawing/2014/main" id="{B7D98F09-AA82-4443-B901-71F5DF765C10}"/>
              </a:ext>
            </a:extLst>
          </p:cNvPr>
          <p:cNvSpPr>
            <a:spLocks noGrp="1"/>
          </p:cNvSpPr>
          <p:nvPr>
            <p:ph type="subTitle" idx="1"/>
          </p:nvPr>
        </p:nvSpPr>
        <p:spPr>
          <a:xfrm>
            <a:off x="967750" y="975816"/>
            <a:ext cx="2979897" cy="1264340"/>
          </a:xfrm>
        </p:spPr>
        <p:txBody>
          <a:bodyPr/>
          <a:lstStyle/>
          <a:p>
            <a:r>
              <a:rPr lang="en-US" dirty="0"/>
              <a:t>Subtitle</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387156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B7DCE3-A62E-497E-8A96-DF8D1A4904FD}"/>
              </a:ext>
            </a:extLst>
          </p:cNvPr>
          <p:cNvSpPr>
            <a:spLocks noGrp="1"/>
          </p:cNvSpPr>
          <p:nvPr>
            <p:ph type="title"/>
          </p:nvPr>
        </p:nvSpPr>
        <p:spPr>
          <a:xfrm>
            <a:off x="1143000" y="533401"/>
            <a:ext cx="9906000" cy="1382156"/>
          </a:xfrm>
        </p:spPr>
        <p:txBody>
          <a:bodyPr/>
          <a:lstStyle/>
          <a:p>
            <a:r>
              <a:rPr lang="en-US" dirty="0"/>
              <a:t>CHART</a:t>
            </a:r>
          </a:p>
        </p:txBody>
      </p:sp>
      <p:graphicFrame>
        <p:nvGraphicFramePr>
          <p:cNvPr id="9" name="Content Placeholder 5" descr="Bar Chart Placeholder">
            <a:extLst>
              <a:ext uri="{FF2B5EF4-FFF2-40B4-BE49-F238E27FC236}">
                <a16:creationId xmlns:a16="http://schemas.microsoft.com/office/drawing/2014/main" id="{29099B41-765C-4584-A6CA-8AC4F02907FC}"/>
              </a:ext>
            </a:extLst>
          </p:cNvPr>
          <p:cNvGraphicFramePr>
            <a:graphicFrameLocks noGrp="1"/>
          </p:cNvGraphicFramePr>
          <p:nvPr>
            <p:ph idx="1"/>
            <p:extLst>
              <p:ext uri="{D42A27DB-BD31-4B8C-83A1-F6EECF244321}">
                <p14:modId xmlns:p14="http://schemas.microsoft.com/office/powerpoint/2010/main" val="1259417029"/>
              </p:ext>
            </p:extLst>
          </p:nvPr>
        </p:nvGraphicFramePr>
        <p:xfrm>
          <a:off x="1143000" y="2009775"/>
          <a:ext cx="9906000" cy="4024313"/>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a:extLst>
              <a:ext uri="{FF2B5EF4-FFF2-40B4-BE49-F238E27FC236}">
                <a16:creationId xmlns:a16="http://schemas.microsoft.com/office/drawing/2014/main" id="{B9FB3C1C-0A06-4533-8DA4-50514E5F9E9D}"/>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5" name="Date Placeholder 4">
            <a:extLst>
              <a:ext uri="{FF2B5EF4-FFF2-40B4-BE49-F238E27FC236}">
                <a16:creationId xmlns:a16="http://schemas.microsoft.com/office/drawing/2014/main" id="{581A4C2F-12B6-403A-AAD2-73AC2A19E01E}"/>
              </a:ext>
            </a:extLst>
          </p:cNvPr>
          <p:cNvSpPr>
            <a:spLocks noGrp="1"/>
          </p:cNvSpPr>
          <p:nvPr>
            <p:ph type="dt" sz="half" idx="10"/>
          </p:nvPr>
        </p:nvSpPr>
        <p:spPr>
          <a:xfrm>
            <a:off x="7337102" y="6398878"/>
            <a:ext cx="4193908" cy="365125"/>
          </a:xfrm>
        </p:spPr>
        <p:txBody>
          <a:bodyPr/>
          <a:lstStyle/>
          <a:p>
            <a:r>
              <a:rPr lang="en-US" dirty="0"/>
              <a:t>2/7/20XX</a:t>
            </a:r>
          </a:p>
        </p:txBody>
      </p:sp>
      <p:sp>
        <p:nvSpPr>
          <p:cNvPr id="6" name="Slide Number Placeholder 5">
            <a:extLst>
              <a:ext uri="{FF2B5EF4-FFF2-40B4-BE49-F238E27FC236}">
                <a16:creationId xmlns:a16="http://schemas.microsoft.com/office/drawing/2014/main" id="{F1D8EAF4-7E41-4FEA-B534-06CE08821DB2}"/>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5</a:t>
            </a:fld>
            <a:endParaRPr lang="en-US" dirty="0"/>
          </a:p>
        </p:txBody>
      </p:sp>
    </p:spTree>
    <p:extLst>
      <p:ext uri="{BB962C8B-B14F-4D97-AF65-F5344CB8AC3E}">
        <p14:creationId xmlns:p14="http://schemas.microsoft.com/office/powerpoint/2010/main" val="3382633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92A4-0D40-4A0F-BB3B-3E1AE6C3BF9D}"/>
              </a:ext>
            </a:extLst>
          </p:cNvPr>
          <p:cNvSpPr>
            <a:spLocks noGrp="1"/>
          </p:cNvSpPr>
          <p:nvPr>
            <p:ph type="title"/>
          </p:nvPr>
        </p:nvSpPr>
        <p:spPr>
          <a:xfrm>
            <a:off x="1143000" y="533401"/>
            <a:ext cx="9906000" cy="1382156"/>
          </a:xfrm>
        </p:spPr>
        <p:txBody>
          <a:bodyPr/>
          <a:lstStyle/>
          <a:p>
            <a:r>
              <a:rPr lang="en-US" dirty="0"/>
              <a:t>Table</a:t>
            </a:r>
          </a:p>
        </p:txBody>
      </p:sp>
      <p:graphicFrame>
        <p:nvGraphicFramePr>
          <p:cNvPr id="39" name="Table 4">
            <a:extLst>
              <a:ext uri="{FF2B5EF4-FFF2-40B4-BE49-F238E27FC236}">
                <a16:creationId xmlns:a16="http://schemas.microsoft.com/office/drawing/2014/main" id="{828FCC7C-9CA7-4A08-B1B6-91B39D2A90C7}"/>
              </a:ext>
            </a:extLst>
          </p:cNvPr>
          <p:cNvGraphicFramePr>
            <a:graphicFrameLocks noGrp="1"/>
          </p:cNvGraphicFramePr>
          <p:nvPr>
            <p:ph idx="1"/>
            <p:extLst>
              <p:ext uri="{D42A27DB-BD31-4B8C-83A1-F6EECF244321}">
                <p14:modId xmlns:p14="http://schemas.microsoft.com/office/powerpoint/2010/main" val="2908320921"/>
              </p:ext>
            </p:extLst>
          </p:nvPr>
        </p:nvGraphicFramePr>
        <p:xfrm>
          <a:off x="1143000" y="2009775"/>
          <a:ext cx="9906000" cy="264969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1196845939"/>
                    </a:ext>
                  </a:extLst>
                </a:gridCol>
                <a:gridCol w="1981200">
                  <a:extLst>
                    <a:ext uri="{9D8B030D-6E8A-4147-A177-3AD203B41FA5}">
                      <a16:colId xmlns:a16="http://schemas.microsoft.com/office/drawing/2014/main" val="1784600368"/>
                    </a:ext>
                  </a:extLst>
                </a:gridCol>
                <a:gridCol w="1981200">
                  <a:extLst>
                    <a:ext uri="{9D8B030D-6E8A-4147-A177-3AD203B41FA5}">
                      <a16:colId xmlns:a16="http://schemas.microsoft.com/office/drawing/2014/main" val="1595433812"/>
                    </a:ext>
                  </a:extLst>
                </a:gridCol>
                <a:gridCol w="1981200">
                  <a:extLst>
                    <a:ext uri="{9D8B030D-6E8A-4147-A177-3AD203B41FA5}">
                      <a16:colId xmlns:a16="http://schemas.microsoft.com/office/drawing/2014/main" val="1847977705"/>
                    </a:ext>
                  </a:extLst>
                </a:gridCol>
                <a:gridCol w="1981200">
                  <a:extLst>
                    <a:ext uri="{9D8B030D-6E8A-4147-A177-3AD203B41FA5}">
                      <a16:colId xmlns:a16="http://schemas.microsoft.com/office/drawing/2014/main" val="1018915212"/>
                    </a:ext>
                  </a:extLst>
                </a:gridCol>
              </a:tblGrid>
              <a:tr h="529938">
                <a:tc>
                  <a:txBody>
                    <a:bodyPr/>
                    <a:lstStyle/>
                    <a:p>
                      <a:pPr algn="ctr"/>
                      <a:endParaRPr lang="en-US" dirty="0"/>
                    </a:p>
                  </a:txBody>
                  <a:tcPr anchor="ctr">
                    <a:lnB w="9525" cap="flat" cmpd="sng" algn="ctr">
                      <a:solidFill>
                        <a:schemeClr val="accent1"/>
                      </a:solidFill>
                      <a:prstDash val="solid"/>
                      <a:round/>
                      <a:headEnd type="none" w="med" len="med"/>
                      <a:tailEnd type="none" w="med" len="med"/>
                    </a:lnB>
                  </a:tcPr>
                </a:tc>
                <a:tc>
                  <a:txBody>
                    <a:bodyPr/>
                    <a:lstStyle/>
                    <a:p>
                      <a:pPr algn="ctr"/>
                      <a:r>
                        <a:rPr lang="en-US" dirty="0"/>
                        <a:t>Category 1</a:t>
                      </a:r>
                    </a:p>
                  </a:txBody>
                  <a:tcPr anchor="ctr">
                    <a:lnB w="9525" cap="flat" cmpd="sng" algn="ctr">
                      <a:solidFill>
                        <a:schemeClr val="accent1"/>
                      </a:solidFill>
                      <a:prstDash val="solid"/>
                      <a:round/>
                      <a:headEnd type="none" w="med" len="med"/>
                      <a:tailEnd type="none" w="med" len="med"/>
                    </a:lnB>
                  </a:tcPr>
                </a:tc>
                <a:tc>
                  <a:txBody>
                    <a:bodyPr/>
                    <a:lstStyle/>
                    <a:p>
                      <a:pPr algn="ctr"/>
                      <a:r>
                        <a:rPr lang="en-US" dirty="0"/>
                        <a:t>Category 2</a:t>
                      </a:r>
                    </a:p>
                  </a:txBody>
                  <a:tcPr anchor="ctr">
                    <a:lnB w="9525" cap="flat" cmpd="sng" algn="ctr">
                      <a:solidFill>
                        <a:schemeClr val="accent1"/>
                      </a:solidFill>
                      <a:prstDash val="solid"/>
                      <a:round/>
                      <a:headEnd type="none" w="med" len="med"/>
                      <a:tailEnd type="none" w="med" len="med"/>
                    </a:lnB>
                  </a:tcPr>
                </a:tc>
                <a:tc>
                  <a:txBody>
                    <a:bodyPr/>
                    <a:lstStyle/>
                    <a:p>
                      <a:pPr algn="ctr"/>
                      <a:r>
                        <a:rPr lang="en-US" dirty="0"/>
                        <a:t>Category 3</a:t>
                      </a:r>
                    </a:p>
                  </a:txBody>
                  <a:tcPr anchor="ctr">
                    <a:lnB w="9525" cap="flat" cmpd="sng" algn="ctr">
                      <a:solidFill>
                        <a:schemeClr val="accent1"/>
                      </a:solidFill>
                      <a:prstDash val="solid"/>
                      <a:round/>
                      <a:headEnd type="none" w="med" len="med"/>
                      <a:tailEnd type="none" w="med" len="med"/>
                    </a:lnB>
                  </a:tcPr>
                </a:tc>
                <a:tc>
                  <a:txBody>
                    <a:bodyPr/>
                    <a:lstStyle/>
                    <a:p>
                      <a:pPr algn="ctr"/>
                      <a:r>
                        <a:rPr lang="en-US" dirty="0"/>
                        <a:t>Category 4</a:t>
                      </a:r>
                    </a:p>
                  </a:txBody>
                  <a:tcPr anchor="ctr">
                    <a:lnB w="952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2306738"/>
                  </a:ext>
                </a:extLst>
              </a:tr>
              <a:tr h="529938">
                <a:tc>
                  <a:txBody>
                    <a:bodyPr/>
                    <a:lstStyle/>
                    <a:p>
                      <a:pPr algn="ctr"/>
                      <a:r>
                        <a:rPr lang="en-US" dirty="0"/>
                        <a:t>Item 1</a:t>
                      </a:r>
                    </a:p>
                  </a:txBody>
                  <a:tcPr anchor="ctr">
                    <a:lnT w="9525" cap="flat" cmpd="sng" algn="ctr">
                      <a:solidFill>
                        <a:schemeClr val="accent1"/>
                      </a:solidFill>
                      <a:prstDash val="solid"/>
                      <a:round/>
                      <a:headEnd type="none" w="med" len="med"/>
                      <a:tailEnd type="none" w="med" len="med"/>
                    </a:lnT>
                  </a:tcPr>
                </a:tc>
                <a:tc>
                  <a:txBody>
                    <a:bodyPr/>
                    <a:lstStyle/>
                    <a:p>
                      <a:pPr algn="ctr"/>
                      <a:r>
                        <a:rPr lang="en-US" dirty="0"/>
                        <a:t>4.5</a:t>
                      </a:r>
                    </a:p>
                  </a:txBody>
                  <a:tcPr anchor="ctr">
                    <a:lnT w="9525" cap="flat" cmpd="sng" algn="ctr">
                      <a:solidFill>
                        <a:schemeClr val="accent1"/>
                      </a:solidFill>
                      <a:prstDash val="solid"/>
                      <a:round/>
                      <a:headEnd type="none" w="med" len="med"/>
                      <a:tailEnd type="none" w="med" len="med"/>
                    </a:lnT>
                  </a:tcPr>
                </a:tc>
                <a:tc>
                  <a:txBody>
                    <a:bodyPr/>
                    <a:lstStyle/>
                    <a:p>
                      <a:pPr algn="ctr"/>
                      <a:r>
                        <a:rPr lang="en-US" dirty="0"/>
                        <a:t>2.3</a:t>
                      </a:r>
                    </a:p>
                  </a:txBody>
                  <a:tcPr anchor="ctr">
                    <a:lnT w="9525" cap="flat" cmpd="sng" algn="ctr">
                      <a:solidFill>
                        <a:schemeClr val="accent1"/>
                      </a:solidFill>
                      <a:prstDash val="solid"/>
                      <a:round/>
                      <a:headEnd type="none" w="med" len="med"/>
                      <a:tailEnd type="none" w="med" len="med"/>
                    </a:lnT>
                  </a:tcPr>
                </a:tc>
                <a:tc>
                  <a:txBody>
                    <a:bodyPr/>
                    <a:lstStyle/>
                    <a:p>
                      <a:pPr algn="ctr"/>
                      <a:r>
                        <a:rPr lang="en-US" dirty="0"/>
                        <a:t>1.7</a:t>
                      </a:r>
                    </a:p>
                  </a:txBody>
                  <a:tcPr anchor="ctr">
                    <a:lnT w="9525" cap="flat" cmpd="sng" algn="ctr">
                      <a:solidFill>
                        <a:schemeClr val="accent1"/>
                      </a:solidFill>
                      <a:prstDash val="solid"/>
                      <a:round/>
                      <a:headEnd type="none" w="med" len="med"/>
                      <a:tailEnd type="none" w="med" len="med"/>
                    </a:lnT>
                  </a:tcPr>
                </a:tc>
                <a:tc>
                  <a:txBody>
                    <a:bodyPr/>
                    <a:lstStyle/>
                    <a:p>
                      <a:pPr algn="ctr"/>
                      <a:r>
                        <a:rPr lang="en-US" dirty="0"/>
                        <a:t>5</a:t>
                      </a:r>
                    </a:p>
                  </a:txBody>
                  <a:tcPr anchor="ctr">
                    <a:lnT w="9525"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4007227135"/>
                  </a:ext>
                </a:extLst>
              </a:tr>
              <a:tr h="529938">
                <a:tc>
                  <a:txBody>
                    <a:bodyPr/>
                    <a:lstStyle/>
                    <a:p>
                      <a:pPr algn="ctr"/>
                      <a:r>
                        <a:rPr lang="en-US" dirty="0"/>
                        <a:t>Item 2</a:t>
                      </a:r>
                    </a:p>
                  </a:txBody>
                  <a:tcPr anchor="ctr"/>
                </a:tc>
                <a:tc>
                  <a:txBody>
                    <a:bodyPr/>
                    <a:lstStyle/>
                    <a:p>
                      <a:pPr algn="ctr"/>
                      <a:r>
                        <a:rPr lang="en-US" dirty="0"/>
                        <a:t>3.2</a:t>
                      </a:r>
                    </a:p>
                  </a:txBody>
                  <a:tcPr anchor="ctr"/>
                </a:tc>
                <a:tc>
                  <a:txBody>
                    <a:bodyPr/>
                    <a:lstStyle/>
                    <a:p>
                      <a:pPr algn="ctr"/>
                      <a:r>
                        <a:rPr lang="en-US" dirty="0"/>
                        <a:t>5.1</a:t>
                      </a:r>
                    </a:p>
                  </a:txBody>
                  <a:tcPr anchor="ctr"/>
                </a:tc>
                <a:tc>
                  <a:txBody>
                    <a:bodyPr/>
                    <a:lstStyle/>
                    <a:p>
                      <a:pPr algn="ctr"/>
                      <a:r>
                        <a:rPr lang="en-US" dirty="0"/>
                        <a:t>4.4</a:t>
                      </a:r>
                    </a:p>
                  </a:txBody>
                  <a:tcPr anchor="ctr"/>
                </a:tc>
                <a:tc>
                  <a:txBody>
                    <a:bodyPr/>
                    <a:lstStyle/>
                    <a:p>
                      <a:pPr algn="ctr"/>
                      <a:r>
                        <a:rPr lang="en-US" dirty="0"/>
                        <a:t>3</a:t>
                      </a:r>
                    </a:p>
                  </a:txBody>
                  <a:tcPr anchor="ctr"/>
                </a:tc>
                <a:extLst>
                  <a:ext uri="{0D108BD9-81ED-4DB2-BD59-A6C34878D82A}">
                    <a16:rowId xmlns:a16="http://schemas.microsoft.com/office/drawing/2014/main" val="2465055832"/>
                  </a:ext>
                </a:extLst>
              </a:tr>
              <a:tr h="529938">
                <a:tc>
                  <a:txBody>
                    <a:bodyPr/>
                    <a:lstStyle/>
                    <a:p>
                      <a:pPr algn="ctr"/>
                      <a:r>
                        <a:rPr lang="en-US" dirty="0"/>
                        <a:t>Item 3</a:t>
                      </a:r>
                    </a:p>
                  </a:txBody>
                  <a:tcPr anchor="ctr"/>
                </a:tc>
                <a:tc>
                  <a:txBody>
                    <a:bodyPr/>
                    <a:lstStyle/>
                    <a:p>
                      <a:pPr algn="ctr"/>
                      <a:r>
                        <a:rPr lang="en-US" dirty="0"/>
                        <a:t>2.1</a:t>
                      </a:r>
                    </a:p>
                  </a:txBody>
                  <a:tcPr anchor="ctr"/>
                </a:tc>
                <a:tc>
                  <a:txBody>
                    <a:bodyPr/>
                    <a:lstStyle/>
                    <a:p>
                      <a:pPr algn="ctr"/>
                      <a:r>
                        <a:rPr lang="en-US" dirty="0"/>
                        <a:t>1.7</a:t>
                      </a:r>
                    </a:p>
                  </a:txBody>
                  <a:tcPr anchor="ctr"/>
                </a:tc>
                <a:tc>
                  <a:txBody>
                    <a:bodyPr/>
                    <a:lstStyle/>
                    <a:p>
                      <a:pPr algn="ctr"/>
                      <a:r>
                        <a:rPr lang="en-US" dirty="0"/>
                        <a:t>2.5</a:t>
                      </a:r>
                    </a:p>
                  </a:txBody>
                  <a:tcPr anchor="ctr"/>
                </a:tc>
                <a:tc>
                  <a:txBody>
                    <a:bodyPr/>
                    <a:lstStyle/>
                    <a:p>
                      <a:pPr algn="ctr"/>
                      <a:r>
                        <a:rPr lang="en-US" dirty="0"/>
                        <a:t>2.8</a:t>
                      </a:r>
                    </a:p>
                  </a:txBody>
                  <a:tcPr anchor="ctr"/>
                </a:tc>
                <a:extLst>
                  <a:ext uri="{0D108BD9-81ED-4DB2-BD59-A6C34878D82A}">
                    <a16:rowId xmlns:a16="http://schemas.microsoft.com/office/drawing/2014/main" val="1474616042"/>
                  </a:ext>
                </a:extLst>
              </a:tr>
              <a:tr h="529938">
                <a:tc>
                  <a:txBody>
                    <a:bodyPr/>
                    <a:lstStyle/>
                    <a:p>
                      <a:pPr algn="ctr"/>
                      <a:r>
                        <a:rPr lang="en-US" dirty="0"/>
                        <a:t>Item 4</a:t>
                      </a:r>
                    </a:p>
                  </a:txBody>
                  <a:tcPr anchor="ctr"/>
                </a:tc>
                <a:tc>
                  <a:txBody>
                    <a:bodyPr/>
                    <a:lstStyle/>
                    <a:p>
                      <a:pPr algn="ctr"/>
                      <a:r>
                        <a:rPr lang="en-US" dirty="0"/>
                        <a:t>4.5</a:t>
                      </a:r>
                    </a:p>
                  </a:txBody>
                  <a:tcPr anchor="ctr"/>
                </a:tc>
                <a:tc>
                  <a:txBody>
                    <a:bodyPr/>
                    <a:lstStyle/>
                    <a:p>
                      <a:pPr algn="ctr"/>
                      <a:r>
                        <a:rPr lang="en-US" dirty="0"/>
                        <a:t>2.2</a:t>
                      </a:r>
                    </a:p>
                  </a:txBody>
                  <a:tcPr anchor="ctr"/>
                </a:tc>
                <a:tc>
                  <a:txBody>
                    <a:bodyPr/>
                    <a:lstStyle/>
                    <a:p>
                      <a:pPr algn="ctr"/>
                      <a:r>
                        <a:rPr lang="en-US" dirty="0"/>
                        <a:t>1.7</a:t>
                      </a:r>
                    </a:p>
                  </a:txBody>
                  <a:tcPr anchor="ctr"/>
                </a:tc>
                <a:tc>
                  <a:txBody>
                    <a:bodyPr/>
                    <a:lstStyle/>
                    <a:p>
                      <a:pPr algn="ctr"/>
                      <a:r>
                        <a:rPr lang="en-US" dirty="0"/>
                        <a:t>7</a:t>
                      </a:r>
                    </a:p>
                  </a:txBody>
                  <a:tcPr anchor="ctr"/>
                </a:tc>
                <a:extLst>
                  <a:ext uri="{0D108BD9-81ED-4DB2-BD59-A6C34878D82A}">
                    <a16:rowId xmlns:a16="http://schemas.microsoft.com/office/drawing/2014/main" val="3248917629"/>
                  </a:ext>
                </a:extLst>
              </a:tr>
            </a:tbl>
          </a:graphicData>
        </a:graphic>
      </p:graphicFrame>
      <p:sp>
        <p:nvSpPr>
          <p:cNvPr id="6" name="Footer Placeholder 5">
            <a:extLst>
              <a:ext uri="{FF2B5EF4-FFF2-40B4-BE49-F238E27FC236}">
                <a16:creationId xmlns:a16="http://schemas.microsoft.com/office/drawing/2014/main" id="{C8C1BD91-A502-4CE9-B6CB-FBA31C8183A9}"/>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5" name="Date Placeholder 4">
            <a:extLst>
              <a:ext uri="{FF2B5EF4-FFF2-40B4-BE49-F238E27FC236}">
                <a16:creationId xmlns:a16="http://schemas.microsoft.com/office/drawing/2014/main" id="{434CEA1C-DE10-4AAF-865D-450C0AEE11DB}"/>
              </a:ext>
            </a:extLst>
          </p:cNvPr>
          <p:cNvSpPr>
            <a:spLocks noGrp="1"/>
          </p:cNvSpPr>
          <p:nvPr>
            <p:ph type="dt" sz="half" idx="10"/>
          </p:nvPr>
        </p:nvSpPr>
        <p:spPr>
          <a:xfrm>
            <a:off x="7337102" y="6398878"/>
            <a:ext cx="4193908" cy="365125"/>
          </a:xfrm>
        </p:spPr>
        <p:txBody>
          <a:bodyPr/>
          <a:lstStyle/>
          <a:p>
            <a:r>
              <a:rPr lang="en-US" dirty="0"/>
              <a:t>2/7/20XX</a:t>
            </a:r>
          </a:p>
        </p:txBody>
      </p:sp>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6</a:t>
            </a:fld>
            <a:endParaRPr lang="en-US" dirty="0"/>
          </a:p>
        </p:txBody>
      </p:sp>
    </p:spTree>
    <p:extLst>
      <p:ext uri="{BB962C8B-B14F-4D97-AF65-F5344CB8AC3E}">
        <p14:creationId xmlns:p14="http://schemas.microsoft.com/office/powerpoint/2010/main" val="269439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79F08F-6890-4E7D-8F3F-47657269E4DC}"/>
              </a:ext>
            </a:extLst>
          </p:cNvPr>
          <p:cNvSpPr>
            <a:spLocks noGrp="1"/>
          </p:cNvSpPr>
          <p:nvPr>
            <p:ph type="ctrTitle"/>
          </p:nvPr>
        </p:nvSpPr>
        <p:spPr>
          <a:xfrm>
            <a:off x="5083790" y="1064715"/>
            <a:ext cx="6153912" cy="3922755"/>
          </a:xfrm>
        </p:spPr>
        <p:txBody>
          <a:bodyPr/>
          <a:lstStyle/>
          <a:p>
            <a:r>
              <a:rPr lang="en-US" dirty="0"/>
              <a:t>The way  to get started is to quit </a:t>
            </a:r>
            <a:br>
              <a:rPr lang="en-US" dirty="0"/>
            </a:br>
            <a:r>
              <a:rPr lang="en-US" dirty="0"/>
              <a:t>talking and begin doing.</a:t>
            </a:r>
          </a:p>
        </p:txBody>
      </p:sp>
      <p:sp>
        <p:nvSpPr>
          <p:cNvPr id="6" name="Subtitle 5">
            <a:extLst>
              <a:ext uri="{FF2B5EF4-FFF2-40B4-BE49-F238E27FC236}">
                <a16:creationId xmlns:a16="http://schemas.microsoft.com/office/drawing/2014/main" id="{BD4CE57B-A125-4D72-839E-A7A6A044FC38}"/>
              </a:ext>
            </a:extLst>
          </p:cNvPr>
          <p:cNvSpPr>
            <a:spLocks noGrp="1"/>
          </p:cNvSpPr>
          <p:nvPr>
            <p:ph type="subTitle" idx="1"/>
          </p:nvPr>
        </p:nvSpPr>
        <p:spPr>
          <a:xfrm>
            <a:off x="5083790" y="5033339"/>
            <a:ext cx="6157951" cy="943386"/>
          </a:xfrm>
        </p:spPr>
        <p:txBody>
          <a:bodyPr/>
          <a:lstStyle/>
          <a:p>
            <a:r>
              <a:rPr lang="en-US" dirty="0"/>
              <a:t>Walt Disney</a:t>
            </a:r>
          </a:p>
        </p:txBody>
      </p:sp>
      <p:pic>
        <p:nvPicPr>
          <p:cNvPr id="9" name="Picture Placeholder 8" descr="A picture containing blue glass buildings with reflection">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6822" y="0"/>
            <a:ext cx="4811317" cy="6857998"/>
          </a:xfrm>
        </p:spPr>
      </p:pic>
      <p:sp>
        <p:nvSpPr>
          <p:cNvPr id="2" name="Date Placeholder 1">
            <a:extLst>
              <a:ext uri="{FF2B5EF4-FFF2-40B4-BE49-F238E27FC236}">
                <a16:creationId xmlns:a16="http://schemas.microsoft.com/office/drawing/2014/main" id="{D81ADD0E-60C9-4DBB-AFBA-7492513A4C8F}"/>
              </a:ext>
            </a:extLst>
          </p:cNvPr>
          <p:cNvSpPr>
            <a:spLocks noGrp="1"/>
          </p:cNvSpPr>
          <p:nvPr>
            <p:ph type="dt" sz="half" idx="10"/>
          </p:nvPr>
        </p:nvSpPr>
        <p:spPr>
          <a:xfrm>
            <a:off x="7337102" y="6398878"/>
            <a:ext cx="4193908" cy="365125"/>
          </a:xfrm>
        </p:spPr>
        <p:txBody>
          <a:bodyPr/>
          <a:lstStyle/>
          <a:p>
            <a:r>
              <a:rPr lang="en-US" dirty="0"/>
              <a:t>2/7/20XX</a:t>
            </a:r>
          </a:p>
        </p:txBody>
      </p:sp>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7</a:t>
            </a:fld>
            <a:endParaRPr lang="en-US" dirty="0"/>
          </a:p>
        </p:txBody>
      </p:sp>
      <p:sp>
        <p:nvSpPr>
          <p:cNvPr id="3" name="Footer Placeholder 2">
            <a:extLst>
              <a:ext uri="{FF2B5EF4-FFF2-40B4-BE49-F238E27FC236}">
                <a16:creationId xmlns:a16="http://schemas.microsoft.com/office/drawing/2014/main" id="{9E3B0AEB-C993-4B3B-B038-0B905739807E}"/>
              </a:ext>
            </a:extLst>
          </p:cNvPr>
          <p:cNvSpPr>
            <a:spLocks noGrp="1"/>
          </p:cNvSpPr>
          <p:nvPr>
            <p:ph type="ftr" sz="quarter" idx="11"/>
          </p:nvPr>
        </p:nvSpPr>
        <p:spPr/>
        <p:txBody>
          <a:bodyPr/>
          <a:lstStyle/>
          <a:p>
            <a:r>
              <a:rPr lang="en-US" dirty="0"/>
              <a:t>Sample Footer Text</a:t>
            </a:r>
          </a:p>
        </p:txBody>
      </p:sp>
    </p:spTree>
    <p:extLst>
      <p:ext uri="{BB962C8B-B14F-4D97-AF65-F5344CB8AC3E}">
        <p14:creationId xmlns:p14="http://schemas.microsoft.com/office/powerpoint/2010/main" val="71881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5FF8487-12CC-455B-BB28-092AAA3E43A4}"/>
              </a:ext>
            </a:extLst>
          </p:cNvPr>
          <p:cNvSpPr>
            <a:spLocks noGrp="1"/>
          </p:cNvSpPr>
          <p:nvPr>
            <p:ph type="title"/>
          </p:nvPr>
        </p:nvSpPr>
        <p:spPr>
          <a:xfrm>
            <a:off x="1143000" y="533401"/>
            <a:ext cx="9906000" cy="1382156"/>
          </a:xfrm>
        </p:spPr>
        <p:txBody>
          <a:bodyPr/>
          <a:lstStyle/>
          <a:p>
            <a:r>
              <a:rPr lang="en-US" dirty="0"/>
              <a:t>team</a:t>
            </a:r>
          </a:p>
        </p:txBody>
      </p:sp>
      <p:pic>
        <p:nvPicPr>
          <p:cNvPr id="25" name="Picture Placeholder 24" descr="A person smiling for the camera at the office">
            <a:extLst>
              <a:ext uri="{FF2B5EF4-FFF2-40B4-BE49-F238E27FC236}">
                <a16:creationId xmlns:a16="http://schemas.microsoft.com/office/drawing/2014/main" id="{192E2443-3386-4F13-B458-B0DF7511A5FD}"/>
              </a:ext>
            </a:extLst>
          </p:cNvPr>
          <p:cNvPicPr>
            <a:picLocks noGrp="1" noChangeAspect="1"/>
          </p:cNvPicPr>
          <p:nvPr>
            <p:ph type="pic" sz="quarter" idx="20"/>
          </p:nvPr>
        </p:nvPicPr>
        <p:blipFill rotWithShape="1">
          <a:blip r:embed="rId2" cstate="screen">
            <a:extLst>
              <a:ext uri="{28A0092B-C50C-407E-A947-70E740481C1C}">
                <a14:useLocalDpi xmlns:a14="http://schemas.microsoft.com/office/drawing/2010/main"/>
              </a:ext>
            </a:extLst>
          </a:blip>
          <a:srcRect/>
          <a:stretch/>
        </p:blipFill>
        <p:spPr>
          <a:xfrm>
            <a:off x="1143000" y="2350008"/>
            <a:ext cx="1965960" cy="1801368"/>
          </a:xfrm>
        </p:spPr>
      </p:pic>
      <p:sp>
        <p:nvSpPr>
          <p:cNvPr id="12" name="Text Placeholder 11">
            <a:extLst>
              <a:ext uri="{FF2B5EF4-FFF2-40B4-BE49-F238E27FC236}">
                <a16:creationId xmlns:a16="http://schemas.microsoft.com/office/drawing/2014/main" id="{9CC19BCA-4923-4952-996B-EDA82BCF117C}"/>
              </a:ext>
            </a:extLst>
          </p:cNvPr>
          <p:cNvSpPr>
            <a:spLocks noGrp="1"/>
          </p:cNvSpPr>
          <p:nvPr>
            <p:ph type="body" idx="1"/>
          </p:nvPr>
        </p:nvSpPr>
        <p:spPr>
          <a:xfrm>
            <a:off x="1145421" y="4319521"/>
            <a:ext cx="1963236" cy="365760"/>
          </a:xfrm>
        </p:spPr>
        <p:txBody>
          <a:bodyPr/>
          <a:lstStyle/>
          <a:p>
            <a:r>
              <a:rPr lang="en-US" dirty="0"/>
              <a:t>Name</a:t>
            </a:r>
          </a:p>
        </p:txBody>
      </p:sp>
      <p:sp>
        <p:nvSpPr>
          <p:cNvPr id="13" name="Text Placeholder 12">
            <a:extLst>
              <a:ext uri="{FF2B5EF4-FFF2-40B4-BE49-F238E27FC236}">
                <a16:creationId xmlns:a16="http://schemas.microsoft.com/office/drawing/2014/main" id="{CF48DD50-F55B-417A-A09A-9FF61091CD37}"/>
              </a:ext>
            </a:extLst>
          </p:cNvPr>
          <p:cNvSpPr>
            <a:spLocks noGrp="1"/>
          </p:cNvSpPr>
          <p:nvPr>
            <p:ph type="body" idx="13"/>
          </p:nvPr>
        </p:nvSpPr>
        <p:spPr>
          <a:xfrm>
            <a:off x="1143000" y="4761768"/>
            <a:ext cx="1963236" cy="741904"/>
          </a:xfrm>
        </p:spPr>
        <p:txBody>
          <a:bodyPr/>
          <a:lstStyle/>
          <a:p>
            <a:r>
              <a:rPr lang="en-US" dirty="0"/>
              <a:t>Title</a:t>
            </a:r>
          </a:p>
        </p:txBody>
      </p:sp>
      <p:pic>
        <p:nvPicPr>
          <p:cNvPr id="27" name="Picture Placeholder 26" descr="A person smiling for the camera at the office">
            <a:extLst>
              <a:ext uri="{FF2B5EF4-FFF2-40B4-BE49-F238E27FC236}">
                <a16:creationId xmlns:a16="http://schemas.microsoft.com/office/drawing/2014/main" id="{2E18694F-192C-45F7-A79D-A6644797BCE7}"/>
              </a:ext>
            </a:extLst>
          </p:cNvPr>
          <p:cNvPicPr>
            <a:picLocks noGrp="1" noChangeAspect="1"/>
          </p:cNvPicPr>
          <p:nvPr>
            <p:ph type="pic" sz="quarter" idx="21"/>
          </p:nvPr>
        </p:nvPicPr>
        <p:blipFill rotWithShape="1">
          <a:blip r:embed="rId3" cstate="screen">
            <a:extLst>
              <a:ext uri="{28A0092B-C50C-407E-A947-70E740481C1C}">
                <a14:useLocalDpi xmlns:a14="http://schemas.microsoft.com/office/drawing/2010/main"/>
              </a:ext>
            </a:extLst>
          </a:blip>
          <a:srcRect/>
          <a:stretch/>
        </p:blipFill>
        <p:spPr>
          <a:xfrm>
            <a:off x="3784636" y="2350008"/>
            <a:ext cx="1965960" cy="1801368"/>
          </a:xfrm>
        </p:spPr>
      </p:pic>
      <p:sp>
        <p:nvSpPr>
          <p:cNvPr id="14" name="Text Placeholder 13">
            <a:extLst>
              <a:ext uri="{FF2B5EF4-FFF2-40B4-BE49-F238E27FC236}">
                <a16:creationId xmlns:a16="http://schemas.microsoft.com/office/drawing/2014/main" id="{F7A0AB77-FE60-4102-A808-335BC24E9950}"/>
              </a:ext>
            </a:extLst>
          </p:cNvPr>
          <p:cNvSpPr>
            <a:spLocks noGrp="1"/>
          </p:cNvSpPr>
          <p:nvPr>
            <p:ph type="body" idx="14"/>
          </p:nvPr>
        </p:nvSpPr>
        <p:spPr>
          <a:xfrm>
            <a:off x="3789781" y="4319520"/>
            <a:ext cx="1963236" cy="365760"/>
          </a:xfrm>
        </p:spPr>
        <p:txBody>
          <a:bodyPr/>
          <a:lstStyle/>
          <a:p>
            <a:r>
              <a:rPr lang="en-US" dirty="0"/>
              <a:t>Name</a:t>
            </a:r>
          </a:p>
        </p:txBody>
      </p:sp>
      <p:sp>
        <p:nvSpPr>
          <p:cNvPr id="15" name="Text Placeholder 14">
            <a:extLst>
              <a:ext uri="{FF2B5EF4-FFF2-40B4-BE49-F238E27FC236}">
                <a16:creationId xmlns:a16="http://schemas.microsoft.com/office/drawing/2014/main" id="{55900307-389C-4833-9F6D-23CF84A7E974}"/>
              </a:ext>
            </a:extLst>
          </p:cNvPr>
          <p:cNvSpPr>
            <a:spLocks noGrp="1"/>
          </p:cNvSpPr>
          <p:nvPr>
            <p:ph type="body" idx="15"/>
          </p:nvPr>
        </p:nvSpPr>
        <p:spPr>
          <a:xfrm>
            <a:off x="3787360" y="4761767"/>
            <a:ext cx="1963236" cy="741904"/>
          </a:xfrm>
        </p:spPr>
        <p:txBody>
          <a:bodyPr/>
          <a:lstStyle/>
          <a:p>
            <a:r>
              <a:rPr lang="en-US" dirty="0"/>
              <a:t>Title</a:t>
            </a:r>
          </a:p>
        </p:txBody>
      </p:sp>
      <p:pic>
        <p:nvPicPr>
          <p:cNvPr id="29" name="Picture Placeholder 28" descr="A person smiling for the camera at the office">
            <a:extLst>
              <a:ext uri="{FF2B5EF4-FFF2-40B4-BE49-F238E27FC236}">
                <a16:creationId xmlns:a16="http://schemas.microsoft.com/office/drawing/2014/main" id="{AD3CA8A0-C478-4601-B591-250B0F58C3EA}"/>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a:ext>
            </a:extLst>
          </a:blip>
          <a:srcRect/>
          <a:stretch/>
        </p:blipFill>
        <p:spPr>
          <a:xfrm>
            <a:off x="6437376" y="2350008"/>
            <a:ext cx="1965960" cy="1801368"/>
          </a:xfrm>
        </p:spPr>
      </p:pic>
      <p:sp>
        <p:nvSpPr>
          <p:cNvPr id="16" name="Text Placeholder 15">
            <a:extLst>
              <a:ext uri="{FF2B5EF4-FFF2-40B4-BE49-F238E27FC236}">
                <a16:creationId xmlns:a16="http://schemas.microsoft.com/office/drawing/2014/main" id="{2D7A6FC1-6929-4A5F-90E7-8D66A6079B21}"/>
              </a:ext>
            </a:extLst>
          </p:cNvPr>
          <p:cNvSpPr>
            <a:spLocks noGrp="1"/>
          </p:cNvSpPr>
          <p:nvPr>
            <p:ph type="body" idx="16"/>
          </p:nvPr>
        </p:nvSpPr>
        <p:spPr>
          <a:xfrm>
            <a:off x="6441406" y="4319520"/>
            <a:ext cx="1963236" cy="365760"/>
          </a:xfrm>
        </p:spPr>
        <p:txBody>
          <a:bodyPr/>
          <a:lstStyle/>
          <a:p>
            <a:r>
              <a:rPr lang="en-US" dirty="0"/>
              <a:t>Name</a:t>
            </a:r>
          </a:p>
        </p:txBody>
      </p:sp>
      <p:sp>
        <p:nvSpPr>
          <p:cNvPr id="17" name="Text Placeholder 16">
            <a:extLst>
              <a:ext uri="{FF2B5EF4-FFF2-40B4-BE49-F238E27FC236}">
                <a16:creationId xmlns:a16="http://schemas.microsoft.com/office/drawing/2014/main" id="{2455B81D-74E1-4993-9CB7-C86E383417E1}"/>
              </a:ext>
            </a:extLst>
          </p:cNvPr>
          <p:cNvSpPr>
            <a:spLocks noGrp="1"/>
          </p:cNvSpPr>
          <p:nvPr>
            <p:ph type="body" idx="17"/>
          </p:nvPr>
        </p:nvSpPr>
        <p:spPr>
          <a:xfrm>
            <a:off x="6438985" y="4761767"/>
            <a:ext cx="1963236" cy="741904"/>
          </a:xfrm>
        </p:spPr>
        <p:txBody>
          <a:bodyPr/>
          <a:lstStyle/>
          <a:p>
            <a:r>
              <a:rPr lang="en-US" dirty="0"/>
              <a:t>Title</a:t>
            </a:r>
          </a:p>
        </p:txBody>
      </p:sp>
      <p:pic>
        <p:nvPicPr>
          <p:cNvPr id="31" name="Picture Placeholder 30" descr="A person smiling for the camera at the office">
            <a:extLst>
              <a:ext uri="{FF2B5EF4-FFF2-40B4-BE49-F238E27FC236}">
                <a16:creationId xmlns:a16="http://schemas.microsoft.com/office/drawing/2014/main" id="{2215E562-117D-4476-B492-A2B90FA24853}"/>
              </a:ext>
            </a:extLst>
          </p:cNvPr>
          <p:cNvPicPr>
            <a:picLocks noGrp="1" noChangeAspect="1"/>
          </p:cNvPicPr>
          <p:nvPr>
            <p:ph type="pic" sz="quarter" idx="23"/>
          </p:nvPr>
        </p:nvPicPr>
        <p:blipFill rotWithShape="1">
          <a:blip r:embed="rId5" cstate="screen">
            <a:extLst>
              <a:ext uri="{28A0092B-C50C-407E-A947-70E740481C1C}">
                <a14:useLocalDpi xmlns:a14="http://schemas.microsoft.com/office/drawing/2010/main"/>
              </a:ext>
            </a:extLst>
          </a:blip>
          <a:srcRect/>
          <a:stretch/>
        </p:blipFill>
        <p:spPr>
          <a:xfrm>
            <a:off x="9089136" y="2350008"/>
            <a:ext cx="1965960" cy="1801368"/>
          </a:xfrm>
        </p:spPr>
      </p:pic>
      <p:sp>
        <p:nvSpPr>
          <p:cNvPr id="18" name="Text Placeholder 17">
            <a:extLst>
              <a:ext uri="{FF2B5EF4-FFF2-40B4-BE49-F238E27FC236}">
                <a16:creationId xmlns:a16="http://schemas.microsoft.com/office/drawing/2014/main" id="{B6AF93C3-3990-4E16-BC70-CEEBCF7E9B79}"/>
              </a:ext>
            </a:extLst>
          </p:cNvPr>
          <p:cNvSpPr>
            <a:spLocks noGrp="1"/>
          </p:cNvSpPr>
          <p:nvPr>
            <p:ph type="body" idx="18"/>
          </p:nvPr>
        </p:nvSpPr>
        <p:spPr>
          <a:xfrm>
            <a:off x="9090610" y="4319520"/>
            <a:ext cx="1963236" cy="365760"/>
          </a:xfrm>
        </p:spPr>
        <p:txBody>
          <a:bodyPr/>
          <a:lstStyle/>
          <a:p>
            <a:r>
              <a:rPr lang="en-US" dirty="0"/>
              <a:t>Name</a:t>
            </a:r>
          </a:p>
        </p:txBody>
      </p:sp>
      <p:sp>
        <p:nvSpPr>
          <p:cNvPr id="19" name="Text Placeholder 18">
            <a:extLst>
              <a:ext uri="{FF2B5EF4-FFF2-40B4-BE49-F238E27FC236}">
                <a16:creationId xmlns:a16="http://schemas.microsoft.com/office/drawing/2014/main" id="{6D7685B1-86AF-4938-BC50-1C6253189708}"/>
              </a:ext>
            </a:extLst>
          </p:cNvPr>
          <p:cNvSpPr>
            <a:spLocks noGrp="1"/>
          </p:cNvSpPr>
          <p:nvPr>
            <p:ph type="body" idx="19"/>
          </p:nvPr>
        </p:nvSpPr>
        <p:spPr>
          <a:xfrm>
            <a:off x="9088189" y="4761767"/>
            <a:ext cx="1963236" cy="741904"/>
          </a:xfrm>
        </p:spPr>
        <p:txBody>
          <a:bodyPr/>
          <a:lstStyle/>
          <a:p>
            <a:r>
              <a:rPr lang="en-US" dirty="0"/>
              <a:t>Title</a:t>
            </a:r>
          </a:p>
        </p:txBody>
      </p:sp>
      <p:sp>
        <p:nvSpPr>
          <p:cNvPr id="33" name="Footer Placeholder 32">
            <a:extLst>
              <a:ext uri="{FF2B5EF4-FFF2-40B4-BE49-F238E27FC236}">
                <a16:creationId xmlns:a16="http://schemas.microsoft.com/office/drawing/2014/main" id="{F44FB830-1437-400F-A377-489B315C7813}"/>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32" name="Date Placeholder 31">
            <a:extLst>
              <a:ext uri="{FF2B5EF4-FFF2-40B4-BE49-F238E27FC236}">
                <a16:creationId xmlns:a16="http://schemas.microsoft.com/office/drawing/2014/main" id="{C6073673-4E9F-409B-AC5C-22C9A8D22565}"/>
              </a:ext>
            </a:extLst>
          </p:cNvPr>
          <p:cNvSpPr>
            <a:spLocks noGrp="1"/>
          </p:cNvSpPr>
          <p:nvPr>
            <p:ph type="dt" sz="half" idx="10"/>
          </p:nvPr>
        </p:nvSpPr>
        <p:spPr>
          <a:xfrm>
            <a:off x="7337102" y="6398878"/>
            <a:ext cx="4193908" cy="365125"/>
          </a:xfrm>
        </p:spPr>
        <p:txBody>
          <a:bodyPr/>
          <a:lstStyle/>
          <a:p>
            <a:r>
              <a:rPr lang="en-US" dirty="0"/>
              <a:t>2/7/20XX</a:t>
            </a:r>
          </a:p>
        </p:txBody>
      </p:sp>
      <p:sp>
        <p:nvSpPr>
          <p:cNvPr id="34" name="Slide Number Placeholder 33">
            <a:extLst>
              <a:ext uri="{FF2B5EF4-FFF2-40B4-BE49-F238E27FC236}">
                <a16:creationId xmlns:a16="http://schemas.microsoft.com/office/drawing/2014/main" id="{97124BB6-5243-455D-83FF-AE2077E3877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8</a:t>
            </a:fld>
            <a:endParaRPr lang="en-US" dirty="0"/>
          </a:p>
        </p:txBody>
      </p:sp>
    </p:spTree>
    <p:extLst>
      <p:ext uri="{BB962C8B-B14F-4D97-AF65-F5344CB8AC3E}">
        <p14:creationId xmlns:p14="http://schemas.microsoft.com/office/powerpoint/2010/main" val="276079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descr="Timeline Placeholder">
            <a:extLst>
              <a:ext uri="{FF2B5EF4-FFF2-40B4-BE49-F238E27FC236}">
                <a16:creationId xmlns:a16="http://schemas.microsoft.com/office/drawing/2014/main" id="{DA394158-22C9-4554-A3A2-3E1C175CE5D9}"/>
              </a:ext>
            </a:extLst>
          </p:cNvPr>
          <p:cNvGraphicFramePr>
            <a:graphicFrameLocks noGrp="1"/>
          </p:cNvGraphicFramePr>
          <p:nvPr>
            <p:ph idx="1"/>
            <p:extLst>
              <p:ext uri="{D42A27DB-BD31-4B8C-83A1-F6EECF244321}">
                <p14:modId xmlns:p14="http://schemas.microsoft.com/office/powerpoint/2010/main" val="4106763730"/>
              </p:ext>
            </p:extLst>
          </p:nvPr>
        </p:nvGraphicFramePr>
        <p:xfrm>
          <a:off x="838200" y="1825625"/>
          <a:ext cx="106934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BA4EA378-49C7-4674-A713-6300B71864FD}"/>
              </a:ext>
            </a:extLst>
          </p:cNvPr>
          <p:cNvSpPr>
            <a:spLocks noGrp="1"/>
          </p:cNvSpPr>
          <p:nvPr>
            <p:ph type="title"/>
          </p:nvPr>
        </p:nvSpPr>
        <p:spPr>
          <a:xfrm>
            <a:off x="1143000" y="533401"/>
            <a:ext cx="9906000" cy="1382156"/>
          </a:xfrm>
        </p:spPr>
        <p:txBody>
          <a:bodyPr/>
          <a:lstStyle/>
          <a:p>
            <a:r>
              <a:rPr lang="en-US" dirty="0"/>
              <a:t>TIMELINE</a:t>
            </a:r>
          </a:p>
        </p:txBody>
      </p:sp>
      <p:sp>
        <p:nvSpPr>
          <p:cNvPr id="4" name="Footer Placeholder 3">
            <a:extLst>
              <a:ext uri="{FF2B5EF4-FFF2-40B4-BE49-F238E27FC236}">
                <a16:creationId xmlns:a16="http://schemas.microsoft.com/office/drawing/2014/main" id="{46B35970-86DF-4F11-9D76-FECED88366F0}"/>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5" name="Date Placeholder 4">
            <a:extLst>
              <a:ext uri="{FF2B5EF4-FFF2-40B4-BE49-F238E27FC236}">
                <a16:creationId xmlns:a16="http://schemas.microsoft.com/office/drawing/2014/main" id="{1A4C12C2-5182-41CE-A07D-11992CF629EA}"/>
              </a:ext>
            </a:extLst>
          </p:cNvPr>
          <p:cNvSpPr>
            <a:spLocks noGrp="1"/>
          </p:cNvSpPr>
          <p:nvPr>
            <p:ph type="dt" sz="half" idx="10"/>
          </p:nvPr>
        </p:nvSpPr>
        <p:spPr>
          <a:xfrm>
            <a:off x="7337102" y="6398878"/>
            <a:ext cx="4193908" cy="365125"/>
          </a:xfrm>
        </p:spPr>
        <p:txBody>
          <a:bodyPr/>
          <a:lstStyle/>
          <a:p>
            <a:r>
              <a:rPr lang="en-US" dirty="0"/>
              <a:t>2/7/20XX</a:t>
            </a:r>
          </a:p>
        </p:txBody>
      </p:sp>
      <p:sp>
        <p:nvSpPr>
          <p:cNvPr id="6" name="Slide Number Placeholder 5">
            <a:extLst>
              <a:ext uri="{FF2B5EF4-FFF2-40B4-BE49-F238E27FC236}">
                <a16:creationId xmlns:a16="http://schemas.microsoft.com/office/drawing/2014/main" id="{90A3CABF-07C6-4D28-9459-B48AE520A290}"/>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9</a:t>
            </a:fld>
            <a:endParaRPr lang="en-US" dirty="0"/>
          </a:p>
        </p:txBody>
      </p:sp>
    </p:spTree>
    <p:extLst>
      <p:ext uri="{BB962C8B-B14F-4D97-AF65-F5344CB8AC3E}">
        <p14:creationId xmlns:p14="http://schemas.microsoft.com/office/powerpoint/2010/main" val="4280447412"/>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1E8BDE-7A03-4563-82F6-53B214F895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5CABE4-909F-4611-A0E1-6E45080B3C9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207C1F5B-A1D0-429A-8E7C-3E271353D1E0}">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Angle lines design</Template>
  <TotalTime>0</TotalTime>
  <Words>531</Words>
  <Application>Microsoft Office PowerPoint</Application>
  <PresentationFormat>Widescreen</PresentationFormat>
  <Paragraphs>117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Univers Condensed Light</vt:lpstr>
      <vt:lpstr>Walbaum Display Light</vt:lpstr>
      <vt:lpstr>AngleLinesVTI</vt:lpstr>
      <vt:lpstr>Presentation title</vt:lpstr>
      <vt:lpstr>Agenda </vt:lpstr>
      <vt:lpstr>Introduction</vt:lpstr>
      <vt:lpstr>Topic one</vt:lpstr>
      <vt:lpstr>CHART</vt:lpstr>
      <vt:lpstr>Table</vt:lpstr>
      <vt:lpstr>The way  to get started is to quit  talking and begin doing.</vt:lpstr>
      <vt:lpstr>team</vt:lpstr>
      <vt:lpstr>TIMELINE</vt:lpstr>
      <vt:lpstr>Content</vt:lpstr>
      <vt:lpstr>Content 2</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Mohamed</dc:creator>
  <cp:lastModifiedBy>Mohamed</cp:lastModifiedBy>
  <cp:revision>1</cp:revision>
  <dcterms:created xsi:type="dcterms:W3CDTF">2021-03-05T20:03:36Z</dcterms:created>
  <dcterms:modified xsi:type="dcterms:W3CDTF">2021-03-05T20:03:48Z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