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7" Type="http://schemas.microsoft.com/office/2020/02/relationships/classificationlabels" Target="docMetadata/LabelInfo.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1" r:id="rId6"/>
    <p:sldId id="287" r:id="rId7"/>
    <p:sldId id="259" r:id="rId8"/>
    <p:sldId id="262" r:id="rId9"/>
    <p:sldId id="288" r:id="rId10"/>
    <p:sldId id="289" r:id="rId11"/>
    <p:sldId id="290" r:id="rId12"/>
    <p:sldId id="291" r:id="rId13"/>
    <p:sldId id="276" r:id="rId14"/>
    <p:sldId id="292" r:id="rId15"/>
    <p:sldId id="302"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6" d="100"/>
          <a:sy n="86" d="100"/>
        </p:scale>
        <p:origin x="562" y="67"/>
      </p:cViewPr>
      <p:guideLst>
        <p:guide orient="horz" pos="2160"/>
        <p:guide pos="3840"/>
      </p:guideLst>
    </p:cSldViewPr>
  </p:slideViewPr>
  <p:outlineViewPr>
    <p:cViewPr>
      <p:scale>
        <a:sx n="33" d="100"/>
        <a:sy n="33" d="100"/>
      </p:scale>
      <p:origin x="0" y="-586"/>
    </p:cViewPr>
  </p:outlineViewPr>
  <p:notesTextViewPr>
    <p:cViewPr>
      <p:scale>
        <a:sx n="1" d="1"/>
        <a:sy n="1" d="1"/>
      </p:scale>
      <p:origin x="0" y="0"/>
    </p:cViewPr>
  </p:notesTextViewPr>
  <p:sorterViewPr>
    <p:cViewPr>
      <p:scale>
        <a:sx n="100" d="100"/>
        <a:sy n="100" d="100"/>
      </p:scale>
      <p:origin x="0" y="-485"/>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7286586658E-2"/>
          <c:y val="2.1660344076633545E-2"/>
          <c:w val="0.94546628937007871"/>
          <c:h val="0.79350175371289378"/>
        </c:manualLayout>
      </c:layout>
      <c:barChart>
        <c:barDir val="col"/>
        <c:grouping val="clustered"/>
        <c:varyColors val="0"/>
        <c:ser>
          <c:idx val="0"/>
          <c:order val="0"/>
          <c:tx>
            <c:strRef>
              <c:f>Sheet1!$B$1</c:f>
              <c:strCache>
                <c:ptCount val="1"/>
                <c:pt idx="0">
                  <c:v>Series 1</c:v>
                </c:pt>
              </c:strCache>
            </c:strRef>
          </c:tx>
          <c:spPr>
            <a:noFill/>
            <a:ln w="25400" cap="flat" cmpd="sng" algn="ctr">
              <a:solidFill>
                <a:schemeClr val="accent6"/>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C71-4EA1-B3A3-6379E9B0E8C3}"/>
            </c:ext>
          </c:extLst>
        </c:ser>
        <c:ser>
          <c:idx val="1"/>
          <c:order val="1"/>
          <c:tx>
            <c:strRef>
              <c:f>Sheet1!$C$1</c:f>
              <c:strCache>
                <c:ptCount val="1"/>
                <c:pt idx="0">
                  <c:v>Series 2</c:v>
                </c:pt>
              </c:strCache>
            </c:strRef>
          </c:tx>
          <c:spPr>
            <a:noFill/>
            <a:ln w="25400" cap="flat" cmpd="sng" algn="ctr">
              <a:solidFill>
                <a:schemeClr val="accent5"/>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C71-4EA1-B3A3-6379E9B0E8C3}"/>
            </c:ext>
          </c:extLst>
        </c:ser>
        <c:ser>
          <c:idx val="2"/>
          <c:order val="2"/>
          <c:tx>
            <c:strRef>
              <c:f>Sheet1!$D$1</c:f>
              <c:strCache>
                <c:ptCount val="1"/>
                <c:pt idx="0">
                  <c:v>Series 3</c:v>
                </c:pt>
              </c:strCache>
            </c:strRef>
          </c:tx>
          <c:spPr>
            <a:noFill/>
            <a:ln w="25400" cap="flat" cmpd="sng" algn="ctr">
              <a:solidFill>
                <a:schemeClr val="accent4"/>
              </a:solidFill>
              <a:miter lim="800000"/>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C71-4EA1-B3A3-6379E9B0E8C3}"/>
            </c:ext>
          </c:extLst>
        </c:ser>
        <c:dLbls>
          <c:dLblPos val="inEnd"/>
          <c:showLegendKey val="0"/>
          <c:showVal val="1"/>
          <c:showCatName val="0"/>
          <c:showSerName val="0"/>
          <c:showPercent val="0"/>
          <c:showBubbleSize val="0"/>
        </c:dLbls>
        <c:gapWidth val="164"/>
        <c:overlap val="-35"/>
        <c:axId val="40942159"/>
        <c:axId val="40955887"/>
      </c:barChart>
      <c:catAx>
        <c:axId val="409421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j-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0942159"/>
        <c:crosses val="autoZero"/>
        <c:crossBetween val="between"/>
      </c:valAx>
      <c:spPr>
        <a:noFill/>
        <a:ln>
          <a:noFill/>
        </a:ln>
        <a:effectLst/>
      </c:spPr>
    </c:plotArea>
    <c:legend>
      <c:legendPos val="t"/>
      <c:layout>
        <c:manualLayout>
          <c:xMode val="edge"/>
          <c:yMode val="edge"/>
          <c:x val="0.3767076360318804"/>
          <c:y val="0.93829795744622013"/>
          <c:w val="0.24658472793623909"/>
          <c:h val="6.170204255377987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j-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 Id="rId4"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F0074C-CD95-4D96-A0BC-41E17C10A63E}"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BA4CA3A0-C60D-409C-A238-BD18C8E3CEDA}">
      <dgm:prSet phldrT="[Text]" phldr="0" custT="1"/>
      <dgm:spPr/>
      <dgm:t>
        <a:bodyPr/>
        <a:lstStyle/>
        <a:p>
          <a:r>
            <a:rPr lang="en-US" sz="2800" dirty="0">
              <a:latin typeface="+mj-lt"/>
            </a:rPr>
            <a:t>Title</a:t>
          </a:r>
        </a:p>
      </dgm:t>
    </dgm:pt>
    <dgm:pt modelId="{AB21B411-D689-4756-9B2F-2C2AF11BE819}" type="parTrans" cxnId="{68A93DC5-436D-4276-9A21-DF68CEB42BE5}">
      <dgm:prSet/>
      <dgm:spPr/>
      <dgm:t>
        <a:bodyPr/>
        <a:lstStyle/>
        <a:p>
          <a:endParaRPr lang="en-US"/>
        </a:p>
      </dgm:t>
    </dgm:pt>
    <dgm:pt modelId="{A106C92C-0FC9-4FE9-AA36-A6F8685E9C9D}" type="sibTrans" cxnId="{68A93DC5-436D-4276-9A21-DF68CEB42BE5}">
      <dgm:prSet/>
      <dgm:spPr/>
      <dgm:t>
        <a:bodyPr/>
        <a:lstStyle/>
        <a:p>
          <a:endParaRPr lang="en-US"/>
        </a:p>
      </dgm:t>
    </dgm:pt>
    <dgm:pt modelId="{43DA1502-88F6-41BB-ADA4-ACA3DE461E44}">
      <dgm:prSet phldrT="[Text]" custT="1"/>
      <dgm:spPr/>
      <dgm:t>
        <a:bodyPr/>
        <a:lstStyle/>
        <a:p>
          <a:pPr marL="0">
            <a:lnSpc>
              <a:spcPct val="100000"/>
            </a:lnSpc>
            <a:buFont typeface="Arial" panose="020B0604020202020204" pitchFamily="34" charset="0"/>
            <a:buNone/>
          </a:pPr>
          <a:r>
            <a:rPr lang="en-US" sz="1600" b="0" i="0" dirty="0"/>
            <a:t>To start a presentation, go to the Slide Show tab, and select From Beginning.</a:t>
          </a:r>
          <a:endParaRPr lang="en-US" sz="1600" dirty="0"/>
        </a:p>
      </dgm:t>
    </dgm:pt>
    <dgm:pt modelId="{24619550-9CD2-4B5F-BBDD-7059E7E9811B}" type="parTrans" cxnId="{D64BAA71-8E11-4A93-B837-7A871CFA09DD}">
      <dgm:prSet/>
      <dgm:spPr/>
      <dgm:t>
        <a:bodyPr/>
        <a:lstStyle/>
        <a:p>
          <a:endParaRPr lang="en-US"/>
        </a:p>
      </dgm:t>
    </dgm:pt>
    <dgm:pt modelId="{C9307F4C-C09F-45FB-8CB6-9FBFF2A01131}" type="sibTrans" cxnId="{D64BAA71-8E11-4A93-B837-7A871CFA09DD}">
      <dgm:prSet/>
      <dgm:spPr/>
      <dgm:t>
        <a:bodyPr/>
        <a:lstStyle/>
        <a:p>
          <a:endParaRPr lang="en-US"/>
        </a:p>
      </dgm:t>
    </dgm:pt>
    <dgm:pt modelId="{84F8488D-ADE6-4E3C-89F8-9D2278C8490E}">
      <dgm:prSet phldrT="[Text]" phldr="0" custT="1"/>
      <dgm:spPr/>
      <dgm:t>
        <a:bodyPr/>
        <a:lstStyle/>
        <a:p>
          <a:r>
            <a:rPr lang="en-US" sz="2800" dirty="0">
              <a:latin typeface="+mj-lt"/>
            </a:rPr>
            <a:t>Title</a:t>
          </a:r>
        </a:p>
      </dgm:t>
    </dgm:pt>
    <dgm:pt modelId="{2C93A761-BBE7-42E7-8034-DD768C485569}" type="parTrans" cxnId="{9DC366E5-64ED-4450-BA6B-3B3234EF988C}">
      <dgm:prSet/>
      <dgm:spPr/>
      <dgm:t>
        <a:bodyPr/>
        <a:lstStyle/>
        <a:p>
          <a:endParaRPr lang="en-US"/>
        </a:p>
      </dgm:t>
    </dgm:pt>
    <dgm:pt modelId="{471C7804-89CA-4E03-B237-601D183366DD}" type="sibTrans" cxnId="{9DC366E5-64ED-4450-BA6B-3B3234EF988C}">
      <dgm:prSet/>
      <dgm:spPr/>
      <dgm:t>
        <a:bodyPr/>
        <a:lstStyle/>
        <a:p>
          <a:endParaRPr lang="en-US"/>
        </a:p>
      </dgm:t>
    </dgm:pt>
    <dgm:pt modelId="{4BDBF9C9-7154-4D1D-88B9-A172B3CC822D}">
      <dgm:prSet phldrT="[Text]" custT="1"/>
      <dgm:spPr/>
      <dgm:t>
        <a:bodyPr/>
        <a:lstStyle/>
        <a:p>
          <a:pPr marL="0">
            <a:lnSpc>
              <a:spcPct val="100000"/>
            </a:lnSpc>
            <a:buFont typeface="Arial" panose="020B0604020202020204" pitchFamily="34" charset="0"/>
            <a:buNone/>
          </a:pPr>
          <a:r>
            <a:rPr lang="en-US" sz="1600" b="0" i="0" dirty="0"/>
            <a:t>To display Presenter view, in Slide Show view, on the control bar at the bottom left select the three dots, and then Show Presenter View. </a:t>
          </a:r>
          <a:endParaRPr lang="en-US" sz="1600" dirty="0"/>
        </a:p>
      </dgm:t>
    </dgm:pt>
    <dgm:pt modelId="{7650B969-1C89-4129-833A-618BF2FB4227}" type="parTrans" cxnId="{96B7605A-F74C-4C10-B515-E2166B517AB6}">
      <dgm:prSet/>
      <dgm:spPr/>
      <dgm:t>
        <a:bodyPr/>
        <a:lstStyle/>
        <a:p>
          <a:endParaRPr lang="en-US"/>
        </a:p>
      </dgm:t>
    </dgm:pt>
    <dgm:pt modelId="{F866FFB4-154D-4A77-B7E1-49EC6C22F511}" type="sibTrans" cxnId="{96B7605A-F74C-4C10-B515-E2166B517AB6}">
      <dgm:prSet/>
      <dgm:spPr/>
      <dgm:t>
        <a:bodyPr/>
        <a:lstStyle/>
        <a:p>
          <a:endParaRPr lang="en-US"/>
        </a:p>
      </dgm:t>
    </dgm:pt>
    <dgm:pt modelId="{41DFE4AB-6788-4813-89B4-18E4445C9E9F}">
      <dgm:prSet phldrT="[Text]" custT="1"/>
      <dgm:spPr/>
      <dgm:t>
        <a:bodyPr/>
        <a:lstStyle/>
        <a:p>
          <a:pPr>
            <a:buFont typeface="Arial" panose="020B0604020202020204" pitchFamily="34" charset="0"/>
            <a:buChar char="•"/>
          </a:pPr>
          <a:r>
            <a:rPr lang="en-US" sz="2800" dirty="0">
              <a:latin typeface="+mj-lt"/>
            </a:rPr>
            <a:t>Title</a:t>
          </a:r>
        </a:p>
      </dgm:t>
    </dgm:pt>
    <dgm:pt modelId="{638F0EB7-96D8-4EBE-B475-B10A9A92B762}" type="parTrans" cxnId="{676C47D9-5A3E-45CC-B47B-3647AC53C21C}">
      <dgm:prSet/>
      <dgm:spPr/>
      <dgm:t>
        <a:bodyPr/>
        <a:lstStyle/>
        <a:p>
          <a:endParaRPr lang="en-US"/>
        </a:p>
      </dgm:t>
    </dgm:pt>
    <dgm:pt modelId="{675DD2E1-23DA-4A5E-B485-0BF376000850}" type="sibTrans" cxnId="{676C47D9-5A3E-45CC-B47B-3647AC53C21C}">
      <dgm:prSet/>
      <dgm:spPr/>
      <dgm:t>
        <a:bodyPr/>
        <a:lstStyle/>
        <a:p>
          <a:endParaRPr lang="en-US"/>
        </a:p>
      </dgm:t>
    </dgm:pt>
    <dgm:pt modelId="{9CD8D69D-413E-4A69-A6C7-EAD13DE2D766}">
      <dgm:prSet phldrT="[Text]" custT="1"/>
      <dgm:spPr/>
      <dgm:t>
        <a:bodyPr/>
        <a:lstStyle/>
        <a:p>
          <a:pPr marL="0">
            <a:lnSpc>
              <a:spcPct val="100000"/>
            </a:lnSpc>
            <a:buFont typeface="Arial" panose="020B0604020202020204" pitchFamily="34" charset="0"/>
            <a:buNone/>
          </a:pPr>
          <a:r>
            <a:rPr lang="en-US" sz="1600" b="0" i="0" dirty="0"/>
            <a:t>During your presentation, the speaker notes are visible on your monitor, but aren't visible to the audience. </a:t>
          </a:r>
          <a:endParaRPr lang="en-US" sz="1600" dirty="0"/>
        </a:p>
      </dgm:t>
    </dgm:pt>
    <dgm:pt modelId="{C583E2EA-6441-4014-B1C2-53942E082306}" type="parTrans" cxnId="{6D0167EA-F321-4BF0-91DB-B2CF92AA8C9B}">
      <dgm:prSet/>
      <dgm:spPr/>
      <dgm:t>
        <a:bodyPr/>
        <a:lstStyle/>
        <a:p>
          <a:endParaRPr lang="en-US"/>
        </a:p>
      </dgm:t>
    </dgm:pt>
    <dgm:pt modelId="{815D42A5-4BE7-44B5-9FB8-C983E8505C14}" type="sibTrans" cxnId="{6D0167EA-F321-4BF0-91DB-B2CF92AA8C9B}">
      <dgm:prSet/>
      <dgm:spPr/>
      <dgm:t>
        <a:bodyPr/>
        <a:lstStyle/>
        <a:p>
          <a:endParaRPr lang="en-US"/>
        </a:p>
      </dgm:t>
    </dgm:pt>
    <dgm:pt modelId="{00049E7E-7330-4784-A8F5-6C6FE983FEC5}">
      <dgm:prSet phldrT="[Text]" custT="1"/>
      <dgm:spPr/>
      <dgm:t>
        <a:bodyPr/>
        <a:lstStyle/>
        <a:p>
          <a:pPr>
            <a:buFont typeface="Arial" panose="020B0604020202020204" pitchFamily="34" charset="0"/>
            <a:buChar char="•"/>
          </a:pPr>
          <a:r>
            <a:rPr lang="en-US" sz="2800" dirty="0">
              <a:latin typeface="+mj-lt"/>
            </a:rPr>
            <a:t>Title</a:t>
          </a:r>
        </a:p>
      </dgm:t>
    </dgm:pt>
    <dgm:pt modelId="{300A1B9F-03AC-4652-B0F5-571BF9158965}" type="parTrans" cxnId="{A5772B30-D364-4BB6-AE60-96648E30325B}">
      <dgm:prSet/>
      <dgm:spPr/>
      <dgm:t>
        <a:bodyPr/>
        <a:lstStyle/>
        <a:p>
          <a:endParaRPr lang="en-US"/>
        </a:p>
      </dgm:t>
    </dgm:pt>
    <dgm:pt modelId="{2F3003A2-4502-4CE7-BD0D-B0A2FF1912FD}" type="sibTrans" cxnId="{A5772B30-D364-4BB6-AE60-96648E30325B}">
      <dgm:prSet/>
      <dgm:spPr/>
      <dgm:t>
        <a:bodyPr/>
        <a:lstStyle/>
        <a:p>
          <a:endParaRPr lang="en-US"/>
        </a:p>
      </dgm:t>
    </dgm:pt>
    <dgm:pt modelId="{1A77F962-33CC-4996-92B2-F18542CCBA54}">
      <dgm:prSet phldrT="[Text]" custT="1"/>
      <dgm:spPr/>
      <dgm:t>
        <a:bodyPr/>
        <a:lstStyle/>
        <a:p>
          <a:pPr marL="0">
            <a:lnSpc>
              <a:spcPct val="100000"/>
            </a:lnSpc>
            <a:buFont typeface="Arial" panose="020B0604020202020204" pitchFamily="34" charset="0"/>
            <a:buNone/>
          </a:pPr>
          <a:r>
            <a:rPr lang="en-US" sz="1600" b="0" i="0" dirty="0"/>
            <a:t>The Notes pane is a box that appears below each slide. Tap it to add notes. </a:t>
          </a:r>
          <a:endParaRPr lang="en-US" sz="1600" dirty="0"/>
        </a:p>
      </dgm:t>
    </dgm:pt>
    <dgm:pt modelId="{FE943018-76DB-4F97-893A-8A084B3BEF7D}" type="parTrans" cxnId="{29AEEC85-CFC2-4DC3-8CAE-1517E63D984F}">
      <dgm:prSet/>
      <dgm:spPr/>
      <dgm:t>
        <a:bodyPr/>
        <a:lstStyle/>
        <a:p>
          <a:endParaRPr lang="en-US"/>
        </a:p>
      </dgm:t>
    </dgm:pt>
    <dgm:pt modelId="{3C90C9E9-D2F0-452E-89B6-919A1A977E12}" type="sibTrans" cxnId="{29AEEC85-CFC2-4DC3-8CAE-1517E63D984F}">
      <dgm:prSet/>
      <dgm:spPr/>
      <dgm:t>
        <a:bodyPr/>
        <a:lstStyle/>
        <a:p>
          <a:endParaRPr lang="en-US"/>
        </a:p>
      </dgm:t>
    </dgm:pt>
    <dgm:pt modelId="{A994DE1F-D288-440B-9FCE-A91005EA66A5}">
      <dgm:prSet phldrT="[Text]" custT="1"/>
      <dgm:spPr/>
      <dgm:t>
        <a:bodyPr/>
        <a:lstStyle/>
        <a:p>
          <a:pPr>
            <a:buFont typeface="Arial" panose="020B0604020202020204" pitchFamily="34" charset="0"/>
            <a:buChar char="•"/>
          </a:pPr>
          <a:r>
            <a:rPr lang="en-US" sz="2800" dirty="0">
              <a:latin typeface="+mj-lt"/>
            </a:rPr>
            <a:t>Title</a:t>
          </a:r>
        </a:p>
      </dgm:t>
    </dgm:pt>
    <dgm:pt modelId="{7F9B5BD6-858F-45E0-AF58-BF59B7B76915}" type="parTrans" cxnId="{3413F72D-C542-4ADA-9850-BC2BF9AA223C}">
      <dgm:prSet/>
      <dgm:spPr/>
      <dgm:t>
        <a:bodyPr/>
        <a:lstStyle/>
        <a:p>
          <a:endParaRPr lang="en-US"/>
        </a:p>
      </dgm:t>
    </dgm:pt>
    <dgm:pt modelId="{FD908679-0898-45F6-A5F5-D650B1969C84}" type="sibTrans" cxnId="{3413F72D-C542-4ADA-9850-BC2BF9AA223C}">
      <dgm:prSet/>
      <dgm:spPr/>
      <dgm:t>
        <a:bodyPr/>
        <a:lstStyle/>
        <a:p>
          <a:endParaRPr lang="en-US"/>
        </a:p>
      </dgm:t>
    </dgm:pt>
    <dgm:pt modelId="{CC596B03-FECE-486E-AF13-F820A9C1AAA3}">
      <dgm:prSet phldrT="[Text]" custT="1"/>
      <dgm:spPr/>
      <dgm:t>
        <a:bodyPr/>
        <a:lstStyle/>
        <a:p>
          <a:pPr marL="0">
            <a:lnSpc>
              <a:spcPct val="100000"/>
            </a:lnSpc>
            <a:buFont typeface="Arial" panose="020B0604020202020204" pitchFamily="34" charset="0"/>
            <a:buNone/>
          </a:pPr>
          <a:r>
            <a:rPr lang="en-US" sz="1600" b="0" i="0" dirty="0"/>
            <a:t>If you don’t see the Notes pane or it is completely minimized, click Notes on the task bar across the bottom of the PowerPoint window. </a:t>
          </a:r>
          <a:endParaRPr lang="en-US" sz="1600" dirty="0"/>
        </a:p>
      </dgm:t>
    </dgm:pt>
    <dgm:pt modelId="{55A88C1A-6A5E-4075-B6E8-3F7786453D8C}" type="parTrans" cxnId="{BEAE66DF-9099-4295-A8A9-9F325A5564CE}">
      <dgm:prSet/>
      <dgm:spPr/>
      <dgm:t>
        <a:bodyPr/>
        <a:lstStyle/>
        <a:p>
          <a:endParaRPr lang="en-US"/>
        </a:p>
      </dgm:t>
    </dgm:pt>
    <dgm:pt modelId="{80572CB8-169E-4BC7-A5A5-5928D71620EF}" type="sibTrans" cxnId="{BEAE66DF-9099-4295-A8A9-9F325A5564CE}">
      <dgm:prSet/>
      <dgm:spPr/>
      <dgm:t>
        <a:bodyPr/>
        <a:lstStyle/>
        <a:p>
          <a:endParaRPr lang="en-US"/>
        </a:p>
      </dgm:t>
    </dgm:pt>
    <dgm:pt modelId="{5FEDAFA0-9B9E-4637-9C78-2E9AE9E3427E}" type="pres">
      <dgm:prSet presAssocID="{89F0074C-CD95-4D96-A0BC-41E17C10A63E}" presName="Name0" presStyleCnt="0">
        <dgm:presLayoutVars>
          <dgm:dir/>
          <dgm:animLvl val="lvl"/>
          <dgm:resizeHandles val="exact"/>
        </dgm:presLayoutVars>
      </dgm:prSet>
      <dgm:spPr/>
    </dgm:pt>
    <dgm:pt modelId="{2782B8EC-FD3F-4818-A95D-C67980F26497}" type="pres">
      <dgm:prSet presAssocID="{BA4CA3A0-C60D-409C-A238-BD18C8E3CEDA}" presName="composite" presStyleCnt="0"/>
      <dgm:spPr/>
    </dgm:pt>
    <dgm:pt modelId="{AFF01C75-BFE5-4EEE-9EDF-01EE647281A2}" type="pres">
      <dgm:prSet presAssocID="{BA4CA3A0-C60D-409C-A238-BD18C8E3CEDA}" presName="parTx" presStyleLbl="alignNode1" presStyleIdx="0" presStyleCnt="5">
        <dgm:presLayoutVars>
          <dgm:chMax val="0"/>
          <dgm:chPref val="0"/>
          <dgm:bulletEnabled val="1"/>
        </dgm:presLayoutVars>
      </dgm:prSet>
      <dgm:spPr/>
    </dgm:pt>
    <dgm:pt modelId="{45CD22F7-2BC0-4C54-B0D5-7F381BF45A76}" type="pres">
      <dgm:prSet presAssocID="{BA4CA3A0-C60D-409C-A238-BD18C8E3CEDA}" presName="desTx" presStyleLbl="alignAccFollowNode1" presStyleIdx="0" presStyleCnt="5">
        <dgm:presLayoutVars>
          <dgm:bulletEnabled val="1"/>
        </dgm:presLayoutVars>
      </dgm:prSet>
      <dgm:spPr/>
    </dgm:pt>
    <dgm:pt modelId="{81F401B9-EC7A-43F6-BE53-64E6C7C5AD3C}" type="pres">
      <dgm:prSet presAssocID="{A106C92C-0FC9-4FE9-AA36-A6F8685E9C9D}" presName="space" presStyleCnt="0"/>
      <dgm:spPr/>
    </dgm:pt>
    <dgm:pt modelId="{2F492C0E-DC92-4D32-B9D2-583528FF758D}" type="pres">
      <dgm:prSet presAssocID="{84F8488D-ADE6-4E3C-89F8-9D2278C8490E}" presName="composite" presStyleCnt="0"/>
      <dgm:spPr/>
    </dgm:pt>
    <dgm:pt modelId="{EA261386-0CBB-4C34-B42F-E150678D9C06}" type="pres">
      <dgm:prSet presAssocID="{84F8488D-ADE6-4E3C-89F8-9D2278C8490E}" presName="parTx" presStyleLbl="alignNode1" presStyleIdx="1" presStyleCnt="5">
        <dgm:presLayoutVars>
          <dgm:chMax val="0"/>
          <dgm:chPref val="0"/>
          <dgm:bulletEnabled val="1"/>
        </dgm:presLayoutVars>
      </dgm:prSet>
      <dgm:spPr/>
    </dgm:pt>
    <dgm:pt modelId="{0897E450-147D-4359-8F67-7B12FAF8A274}" type="pres">
      <dgm:prSet presAssocID="{84F8488D-ADE6-4E3C-89F8-9D2278C8490E}" presName="desTx" presStyleLbl="alignAccFollowNode1" presStyleIdx="1" presStyleCnt="5">
        <dgm:presLayoutVars>
          <dgm:bulletEnabled val="1"/>
        </dgm:presLayoutVars>
      </dgm:prSet>
      <dgm:spPr/>
    </dgm:pt>
    <dgm:pt modelId="{76005ECB-79DC-4016-A50C-48164D7C5C0F}" type="pres">
      <dgm:prSet presAssocID="{471C7804-89CA-4E03-B237-601D183366DD}" presName="space" presStyleCnt="0"/>
      <dgm:spPr/>
    </dgm:pt>
    <dgm:pt modelId="{91A692B6-CE8D-486B-B49A-D0E3E5532DED}" type="pres">
      <dgm:prSet presAssocID="{41DFE4AB-6788-4813-89B4-18E4445C9E9F}" presName="composite" presStyleCnt="0"/>
      <dgm:spPr/>
    </dgm:pt>
    <dgm:pt modelId="{3FF758F5-8414-4821-9708-4556B66B9BE4}" type="pres">
      <dgm:prSet presAssocID="{41DFE4AB-6788-4813-89B4-18E4445C9E9F}" presName="parTx" presStyleLbl="alignNode1" presStyleIdx="2" presStyleCnt="5">
        <dgm:presLayoutVars>
          <dgm:chMax val="0"/>
          <dgm:chPref val="0"/>
          <dgm:bulletEnabled val="1"/>
        </dgm:presLayoutVars>
      </dgm:prSet>
      <dgm:spPr/>
    </dgm:pt>
    <dgm:pt modelId="{1370F629-ED9C-446C-83FD-0A0C177A63AA}" type="pres">
      <dgm:prSet presAssocID="{41DFE4AB-6788-4813-89B4-18E4445C9E9F}" presName="desTx" presStyleLbl="alignAccFollowNode1" presStyleIdx="2" presStyleCnt="5">
        <dgm:presLayoutVars>
          <dgm:bulletEnabled val="1"/>
        </dgm:presLayoutVars>
      </dgm:prSet>
      <dgm:spPr/>
    </dgm:pt>
    <dgm:pt modelId="{8591BAA5-0569-4EC0-8DF6-C5A5C250BAF0}" type="pres">
      <dgm:prSet presAssocID="{675DD2E1-23DA-4A5E-B485-0BF376000850}" presName="space" presStyleCnt="0"/>
      <dgm:spPr/>
    </dgm:pt>
    <dgm:pt modelId="{1A95C48A-9853-4A27-83C6-174E72000376}" type="pres">
      <dgm:prSet presAssocID="{00049E7E-7330-4784-A8F5-6C6FE983FEC5}" presName="composite" presStyleCnt="0"/>
      <dgm:spPr/>
    </dgm:pt>
    <dgm:pt modelId="{1B522A00-4193-4050-BA4E-51723F867B10}" type="pres">
      <dgm:prSet presAssocID="{00049E7E-7330-4784-A8F5-6C6FE983FEC5}" presName="parTx" presStyleLbl="alignNode1" presStyleIdx="3" presStyleCnt="5">
        <dgm:presLayoutVars>
          <dgm:chMax val="0"/>
          <dgm:chPref val="0"/>
          <dgm:bulletEnabled val="1"/>
        </dgm:presLayoutVars>
      </dgm:prSet>
      <dgm:spPr/>
    </dgm:pt>
    <dgm:pt modelId="{602FF8D8-728D-4A98-99E2-D4BE66C4E4D7}" type="pres">
      <dgm:prSet presAssocID="{00049E7E-7330-4784-A8F5-6C6FE983FEC5}" presName="desTx" presStyleLbl="alignAccFollowNode1" presStyleIdx="3" presStyleCnt="5">
        <dgm:presLayoutVars>
          <dgm:bulletEnabled val="1"/>
        </dgm:presLayoutVars>
      </dgm:prSet>
      <dgm:spPr/>
    </dgm:pt>
    <dgm:pt modelId="{F0327F17-854B-4C63-90AA-B10AC0AD7142}" type="pres">
      <dgm:prSet presAssocID="{2F3003A2-4502-4CE7-BD0D-B0A2FF1912FD}" presName="space" presStyleCnt="0"/>
      <dgm:spPr/>
    </dgm:pt>
    <dgm:pt modelId="{90A67EE2-D02F-4227-8F40-3EE90422ADF5}" type="pres">
      <dgm:prSet presAssocID="{A994DE1F-D288-440B-9FCE-A91005EA66A5}" presName="composite" presStyleCnt="0"/>
      <dgm:spPr/>
    </dgm:pt>
    <dgm:pt modelId="{9CB1B6D5-2487-4F66-83D3-ECDB2031C054}" type="pres">
      <dgm:prSet presAssocID="{A994DE1F-D288-440B-9FCE-A91005EA66A5}" presName="parTx" presStyleLbl="alignNode1" presStyleIdx="4" presStyleCnt="5">
        <dgm:presLayoutVars>
          <dgm:chMax val="0"/>
          <dgm:chPref val="0"/>
          <dgm:bulletEnabled val="1"/>
        </dgm:presLayoutVars>
      </dgm:prSet>
      <dgm:spPr/>
    </dgm:pt>
    <dgm:pt modelId="{1A463B37-170F-4BBD-A144-351169A791A2}" type="pres">
      <dgm:prSet presAssocID="{A994DE1F-D288-440B-9FCE-A91005EA66A5}" presName="desTx" presStyleLbl="alignAccFollowNode1" presStyleIdx="4" presStyleCnt="5">
        <dgm:presLayoutVars>
          <dgm:bulletEnabled val="1"/>
        </dgm:presLayoutVars>
      </dgm:prSet>
      <dgm:spPr/>
    </dgm:pt>
  </dgm:ptLst>
  <dgm:cxnLst>
    <dgm:cxn modelId="{7877E310-444F-430F-BA9F-534B3E6406DF}" type="presOf" srcId="{A994DE1F-D288-440B-9FCE-A91005EA66A5}" destId="{9CB1B6D5-2487-4F66-83D3-ECDB2031C054}" srcOrd="0" destOrd="0" presId="urn:microsoft.com/office/officeart/2005/8/layout/hList1"/>
    <dgm:cxn modelId="{06107511-A458-41FA-9D5B-B0D6CF27D991}" type="presOf" srcId="{89F0074C-CD95-4D96-A0BC-41E17C10A63E}" destId="{5FEDAFA0-9B9E-4637-9C78-2E9AE9E3427E}" srcOrd="0" destOrd="0" presId="urn:microsoft.com/office/officeart/2005/8/layout/hList1"/>
    <dgm:cxn modelId="{3413F72D-C542-4ADA-9850-BC2BF9AA223C}" srcId="{89F0074C-CD95-4D96-A0BC-41E17C10A63E}" destId="{A994DE1F-D288-440B-9FCE-A91005EA66A5}" srcOrd="4" destOrd="0" parTransId="{7F9B5BD6-858F-45E0-AF58-BF59B7B76915}" sibTransId="{FD908679-0898-45F6-A5F5-D650B1969C84}"/>
    <dgm:cxn modelId="{A5772B30-D364-4BB6-AE60-96648E30325B}" srcId="{89F0074C-CD95-4D96-A0BC-41E17C10A63E}" destId="{00049E7E-7330-4784-A8F5-6C6FE983FEC5}" srcOrd="3" destOrd="0" parTransId="{300A1B9F-03AC-4652-B0F5-571BF9158965}" sibTransId="{2F3003A2-4502-4CE7-BD0D-B0A2FF1912FD}"/>
    <dgm:cxn modelId="{7AE3AB36-DB91-4044-8836-93C6EFA23263}" type="presOf" srcId="{BA4CA3A0-C60D-409C-A238-BD18C8E3CEDA}" destId="{AFF01C75-BFE5-4EEE-9EDF-01EE647281A2}" srcOrd="0" destOrd="0" presId="urn:microsoft.com/office/officeart/2005/8/layout/hList1"/>
    <dgm:cxn modelId="{D64BAA71-8E11-4A93-B837-7A871CFA09DD}" srcId="{BA4CA3A0-C60D-409C-A238-BD18C8E3CEDA}" destId="{43DA1502-88F6-41BB-ADA4-ACA3DE461E44}" srcOrd="0" destOrd="0" parTransId="{24619550-9CD2-4B5F-BBDD-7059E7E9811B}" sibTransId="{C9307F4C-C09F-45FB-8CB6-9FBFF2A01131}"/>
    <dgm:cxn modelId="{96B7605A-F74C-4C10-B515-E2166B517AB6}" srcId="{84F8488D-ADE6-4E3C-89F8-9D2278C8490E}" destId="{4BDBF9C9-7154-4D1D-88B9-A172B3CC822D}" srcOrd="0" destOrd="0" parTransId="{7650B969-1C89-4129-833A-618BF2FB4227}" sibTransId="{F866FFB4-154D-4A77-B7E1-49EC6C22F511}"/>
    <dgm:cxn modelId="{D76CD580-8663-4BA3-AB7E-6FE5BB8CF7D1}" type="presOf" srcId="{9CD8D69D-413E-4A69-A6C7-EAD13DE2D766}" destId="{1370F629-ED9C-446C-83FD-0A0C177A63AA}" srcOrd="0" destOrd="0" presId="urn:microsoft.com/office/officeart/2005/8/layout/hList1"/>
    <dgm:cxn modelId="{29AEEC85-CFC2-4DC3-8CAE-1517E63D984F}" srcId="{00049E7E-7330-4784-A8F5-6C6FE983FEC5}" destId="{1A77F962-33CC-4996-92B2-F18542CCBA54}" srcOrd="0" destOrd="0" parTransId="{FE943018-76DB-4F97-893A-8A084B3BEF7D}" sibTransId="{3C90C9E9-D2F0-452E-89B6-919A1A977E12}"/>
    <dgm:cxn modelId="{C6660F88-8AD6-46D9-8922-11055209340C}" type="presOf" srcId="{41DFE4AB-6788-4813-89B4-18E4445C9E9F}" destId="{3FF758F5-8414-4821-9708-4556B66B9BE4}" srcOrd="0" destOrd="0" presId="urn:microsoft.com/office/officeart/2005/8/layout/hList1"/>
    <dgm:cxn modelId="{1EFE4C9D-1C8C-40DF-97C6-A5E3A2471499}" type="presOf" srcId="{00049E7E-7330-4784-A8F5-6C6FE983FEC5}" destId="{1B522A00-4193-4050-BA4E-51723F867B10}" srcOrd="0" destOrd="0" presId="urn:microsoft.com/office/officeart/2005/8/layout/hList1"/>
    <dgm:cxn modelId="{BA7E04A0-A924-496D-9FBC-B6B617F05CCF}" type="presOf" srcId="{43DA1502-88F6-41BB-ADA4-ACA3DE461E44}" destId="{45CD22F7-2BC0-4C54-B0D5-7F381BF45A76}" srcOrd="0" destOrd="0" presId="urn:microsoft.com/office/officeart/2005/8/layout/hList1"/>
    <dgm:cxn modelId="{BEC593AA-9B00-4C9A-BF4A-D625A8E31E5C}" type="presOf" srcId="{CC596B03-FECE-486E-AF13-F820A9C1AAA3}" destId="{1A463B37-170F-4BBD-A144-351169A791A2}" srcOrd="0" destOrd="0" presId="urn:microsoft.com/office/officeart/2005/8/layout/hList1"/>
    <dgm:cxn modelId="{169B46B8-008C-4937-9AFA-B1AE705BDAAD}" type="presOf" srcId="{4BDBF9C9-7154-4D1D-88B9-A172B3CC822D}" destId="{0897E450-147D-4359-8F67-7B12FAF8A274}" srcOrd="0" destOrd="0" presId="urn:microsoft.com/office/officeart/2005/8/layout/hList1"/>
    <dgm:cxn modelId="{086637C3-FBCF-446A-BBE8-1D8808AE75E2}" type="presOf" srcId="{84F8488D-ADE6-4E3C-89F8-9D2278C8490E}" destId="{EA261386-0CBB-4C34-B42F-E150678D9C06}" srcOrd="0" destOrd="0" presId="urn:microsoft.com/office/officeart/2005/8/layout/hList1"/>
    <dgm:cxn modelId="{68A93DC5-436D-4276-9A21-DF68CEB42BE5}" srcId="{89F0074C-CD95-4D96-A0BC-41E17C10A63E}" destId="{BA4CA3A0-C60D-409C-A238-BD18C8E3CEDA}" srcOrd="0" destOrd="0" parTransId="{AB21B411-D689-4756-9B2F-2C2AF11BE819}" sibTransId="{A106C92C-0FC9-4FE9-AA36-A6F8685E9C9D}"/>
    <dgm:cxn modelId="{676C47D9-5A3E-45CC-B47B-3647AC53C21C}" srcId="{89F0074C-CD95-4D96-A0BC-41E17C10A63E}" destId="{41DFE4AB-6788-4813-89B4-18E4445C9E9F}" srcOrd="2" destOrd="0" parTransId="{638F0EB7-96D8-4EBE-B475-B10A9A92B762}" sibTransId="{675DD2E1-23DA-4A5E-B485-0BF376000850}"/>
    <dgm:cxn modelId="{BEAE66DF-9099-4295-A8A9-9F325A5564CE}" srcId="{A994DE1F-D288-440B-9FCE-A91005EA66A5}" destId="{CC596B03-FECE-486E-AF13-F820A9C1AAA3}" srcOrd="0" destOrd="0" parTransId="{55A88C1A-6A5E-4075-B6E8-3F7786453D8C}" sibTransId="{80572CB8-169E-4BC7-A5A5-5928D71620EF}"/>
    <dgm:cxn modelId="{9DC366E5-64ED-4450-BA6B-3B3234EF988C}" srcId="{89F0074C-CD95-4D96-A0BC-41E17C10A63E}" destId="{84F8488D-ADE6-4E3C-89F8-9D2278C8490E}" srcOrd="1" destOrd="0" parTransId="{2C93A761-BBE7-42E7-8034-DD768C485569}" sibTransId="{471C7804-89CA-4E03-B237-601D183366DD}"/>
    <dgm:cxn modelId="{6D0167EA-F321-4BF0-91DB-B2CF92AA8C9B}" srcId="{41DFE4AB-6788-4813-89B4-18E4445C9E9F}" destId="{9CD8D69D-413E-4A69-A6C7-EAD13DE2D766}" srcOrd="0" destOrd="0" parTransId="{C583E2EA-6441-4014-B1C2-53942E082306}" sibTransId="{815D42A5-4BE7-44B5-9FB8-C983E8505C14}"/>
    <dgm:cxn modelId="{84FF0EEF-2E05-428F-AC3C-7D26217DF6BE}" type="presOf" srcId="{1A77F962-33CC-4996-92B2-F18542CCBA54}" destId="{602FF8D8-728D-4A98-99E2-D4BE66C4E4D7}" srcOrd="0" destOrd="0" presId="urn:microsoft.com/office/officeart/2005/8/layout/hList1"/>
    <dgm:cxn modelId="{CE6620C9-ABB3-492F-B65B-027706DC7FD6}" type="presParOf" srcId="{5FEDAFA0-9B9E-4637-9C78-2E9AE9E3427E}" destId="{2782B8EC-FD3F-4818-A95D-C67980F26497}" srcOrd="0" destOrd="0" presId="urn:microsoft.com/office/officeart/2005/8/layout/hList1"/>
    <dgm:cxn modelId="{E7DEDF63-AD77-48F0-AE74-918CBD0FED04}" type="presParOf" srcId="{2782B8EC-FD3F-4818-A95D-C67980F26497}" destId="{AFF01C75-BFE5-4EEE-9EDF-01EE647281A2}" srcOrd="0" destOrd="0" presId="urn:microsoft.com/office/officeart/2005/8/layout/hList1"/>
    <dgm:cxn modelId="{A25FB9BF-C8EC-4EB5-B606-97032B2681A1}" type="presParOf" srcId="{2782B8EC-FD3F-4818-A95D-C67980F26497}" destId="{45CD22F7-2BC0-4C54-B0D5-7F381BF45A76}" srcOrd="1" destOrd="0" presId="urn:microsoft.com/office/officeart/2005/8/layout/hList1"/>
    <dgm:cxn modelId="{698AEE55-0375-4E67-A0F8-1E9E97FFDE59}" type="presParOf" srcId="{5FEDAFA0-9B9E-4637-9C78-2E9AE9E3427E}" destId="{81F401B9-EC7A-43F6-BE53-64E6C7C5AD3C}" srcOrd="1" destOrd="0" presId="urn:microsoft.com/office/officeart/2005/8/layout/hList1"/>
    <dgm:cxn modelId="{BD308334-3D59-491A-83D0-B641B64D0B12}" type="presParOf" srcId="{5FEDAFA0-9B9E-4637-9C78-2E9AE9E3427E}" destId="{2F492C0E-DC92-4D32-B9D2-583528FF758D}" srcOrd="2" destOrd="0" presId="urn:microsoft.com/office/officeart/2005/8/layout/hList1"/>
    <dgm:cxn modelId="{BC0EA3F5-617B-40C2-BDD2-9BF7374DC39C}" type="presParOf" srcId="{2F492C0E-DC92-4D32-B9D2-583528FF758D}" destId="{EA261386-0CBB-4C34-B42F-E150678D9C06}" srcOrd="0" destOrd="0" presId="urn:microsoft.com/office/officeart/2005/8/layout/hList1"/>
    <dgm:cxn modelId="{CD48B2B3-B74F-497D-B1EE-B0CD6F3E2EF8}" type="presParOf" srcId="{2F492C0E-DC92-4D32-B9D2-583528FF758D}" destId="{0897E450-147D-4359-8F67-7B12FAF8A274}" srcOrd="1" destOrd="0" presId="urn:microsoft.com/office/officeart/2005/8/layout/hList1"/>
    <dgm:cxn modelId="{5D9DF1DB-5322-4B0E-A846-1E4BB0387E3C}" type="presParOf" srcId="{5FEDAFA0-9B9E-4637-9C78-2E9AE9E3427E}" destId="{76005ECB-79DC-4016-A50C-48164D7C5C0F}" srcOrd="3" destOrd="0" presId="urn:microsoft.com/office/officeart/2005/8/layout/hList1"/>
    <dgm:cxn modelId="{3773C1E7-65C9-470E-837C-17BB8CF5ED45}" type="presParOf" srcId="{5FEDAFA0-9B9E-4637-9C78-2E9AE9E3427E}" destId="{91A692B6-CE8D-486B-B49A-D0E3E5532DED}" srcOrd="4" destOrd="0" presId="urn:microsoft.com/office/officeart/2005/8/layout/hList1"/>
    <dgm:cxn modelId="{739480F3-62FD-4592-B296-1E8A69DC73F3}" type="presParOf" srcId="{91A692B6-CE8D-486B-B49A-D0E3E5532DED}" destId="{3FF758F5-8414-4821-9708-4556B66B9BE4}" srcOrd="0" destOrd="0" presId="urn:microsoft.com/office/officeart/2005/8/layout/hList1"/>
    <dgm:cxn modelId="{77ADDB90-2DBC-4F1F-9EC0-DE89346E242E}" type="presParOf" srcId="{91A692B6-CE8D-486B-B49A-D0E3E5532DED}" destId="{1370F629-ED9C-446C-83FD-0A0C177A63AA}" srcOrd="1" destOrd="0" presId="urn:microsoft.com/office/officeart/2005/8/layout/hList1"/>
    <dgm:cxn modelId="{39FB9F45-A9C8-4242-95E7-8F5DB30839B2}" type="presParOf" srcId="{5FEDAFA0-9B9E-4637-9C78-2E9AE9E3427E}" destId="{8591BAA5-0569-4EC0-8DF6-C5A5C250BAF0}" srcOrd="5" destOrd="0" presId="urn:microsoft.com/office/officeart/2005/8/layout/hList1"/>
    <dgm:cxn modelId="{CF887CA3-E5AD-4FD7-9D37-5C9412B388F7}" type="presParOf" srcId="{5FEDAFA0-9B9E-4637-9C78-2E9AE9E3427E}" destId="{1A95C48A-9853-4A27-83C6-174E72000376}" srcOrd="6" destOrd="0" presId="urn:microsoft.com/office/officeart/2005/8/layout/hList1"/>
    <dgm:cxn modelId="{0A18E851-084E-4B7F-A61A-C8E3D11F3859}" type="presParOf" srcId="{1A95C48A-9853-4A27-83C6-174E72000376}" destId="{1B522A00-4193-4050-BA4E-51723F867B10}" srcOrd="0" destOrd="0" presId="urn:microsoft.com/office/officeart/2005/8/layout/hList1"/>
    <dgm:cxn modelId="{FD815B29-B1A6-40B1-ACA1-05610E4148FE}" type="presParOf" srcId="{1A95C48A-9853-4A27-83C6-174E72000376}" destId="{602FF8D8-728D-4A98-99E2-D4BE66C4E4D7}" srcOrd="1" destOrd="0" presId="urn:microsoft.com/office/officeart/2005/8/layout/hList1"/>
    <dgm:cxn modelId="{A00426BE-AED6-4B8C-93B6-008C2342221E}" type="presParOf" srcId="{5FEDAFA0-9B9E-4637-9C78-2E9AE9E3427E}" destId="{F0327F17-854B-4C63-90AA-B10AC0AD7142}" srcOrd="7" destOrd="0" presId="urn:microsoft.com/office/officeart/2005/8/layout/hList1"/>
    <dgm:cxn modelId="{1F4D3B0F-EB5E-4D83-8E99-47180925876D}" type="presParOf" srcId="{5FEDAFA0-9B9E-4637-9C78-2E9AE9E3427E}" destId="{90A67EE2-D02F-4227-8F40-3EE90422ADF5}" srcOrd="8" destOrd="0" presId="urn:microsoft.com/office/officeart/2005/8/layout/hList1"/>
    <dgm:cxn modelId="{810A005D-3F3F-4BB7-A809-B8D2A6B000E1}" type="presParOf" srcId="{90A67EE2-D02F-4227-8F40-3EE90422ADF5}" destId="{9CB1B6D5-2487-4F66-83D3-ECDB2031C054}" srcOrd="0" destOrd="0" presId="urn:microsoft.com/office/officeart/2005/8/layout/hList1"/>
    <dgm:cxn modelId="{02AF62EA-FA36-41CB-8BFD-0A2A62D78807}" type="presParOf" srcId="{90A67EE2-D02F-4227-8F40-3EE90422ADF5}" destId="{1A463B37-170F-4BBD-A144-351169A791A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3100" y="554446"/>
          <a:ext cx="2281886" cy="228188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7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299761" y="2950789"/>
        <a:ext cx="2388563" cy="487349"/>
      </dsp:txXfrm>
    </dsp:sp>
    <dsp:sp modelId="{7D166BBB-55AF-452C-B9A0-94A1EE55FF4F}">
      <dsp:nvSpPr>
        <dsp:cNvPr id="0" name=""/>
        <dsp:cNvSpPr/>
      </dsp:nvSpPr>
      <dsp:spPr>
        <a:xfrm>
          <a:off x="2997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662" y="554446"/>
          <a:ext cx="2281886" cy="228188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3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3106324" y="2950789"/>
        <a:ext cx="2388563" cy="487349"/>
      </dsp:txXfrm>
    </dsp:sp>
    <dsp:sp modelId="{1223E777-77CB-4A9A-BF21-12B513842696}">
      <dsp:nvSpPr>
        <dsp:cNvPr id="0" name=""/>
        <dsp:cNvSpPr/>
      </dsp:nvSpPr>
      <dsp:spPr>
        <a:xfrm>
          <a:off x="310632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225" y="554446"/>
          <a:ext cx="2281886" cy="228188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886"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5912886" y="2950789"/>
        <a:ext cx="2388563" cy="487349"/>
      </dsp:txXfrm>
    </dsp:sp>
    <dsp:sp modelId="{EE420F84-477D-4635-BEF8-66426E9A259D}">
      <dsp:nvSpPr>
        <dsp:cNvPr id="0" name=""/>
        <dsp:cNvSpPr/>
      </dsp:nvSpPr>
      <dsp:spPr>
        <a:xfrm>
          <a:off x="6249698"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788" y="554446"/>
          <a:ext cx="2281886" cy="228188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449"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8719449" y="2950789"/>
        <a:ext cx="2388563" cy="487349"/>
      </dsp:txXfrm>
    </dsp:sp>
    <dsp:sp modelId="{5A7600AF-A34B-4D03-B3D6-B3C760AE8E06}">
      <dsp:nvSpPr>
        <dsp:cNvPr id="0" name=""/>
        <dsp:cNvSpPr/>
      </dsp:nvSpPr>
      <dsp:spPr>
        <a:xfrm>
          <a:off x="8762897"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01C75-BFE5-4EEE-9EDF-01EE647281A2}">
      <dsp:nvSpPr>
        <dsp:cNvPr id="0" name=""/>
        <dsp:cNvSpPr/>
      </dsp:nvSpPr>
      <dsp:spPr>
        <a:xfrm>
          <a:off x="5061" y="195109"/>
          <a:ext cx="1940297" cy="77611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Title</a:t>
          </a:r>
        </a:p>
      </dsp:txBody>
      <dsp:txXfrm>
        <a:off x="5061" y="195109"/>
        <a:ext cx="1940297" cy="776118"/>
      </dsp:txXfrm>
    </dsp:sp>
    <dsp:sp modelId="{45CD22F7-2BC0-4C54-B0D5-7F381BF45A76}">
      <dsp:nvSpPr>
        <dsp:cNvPr id="0" name=""/>
        <dsp:cNvSpPr/>
      </dsp:nvSpPr>
      <dsp:spPr>
        <a:xfrm>
          <a:off x="5061" y="971227"/>
          <a:ext cx="1940297" cy="28548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To start a presentation, go to the Slide Show tab, and select From Beginning.</a:t>
          </a:r>
          <a:endParaRPr lang="en-US" sz="1600" kern="1200" dirty="0"/>
        </a:p>
      </dsp:txBody>
      <dsp:txXfrm>
        <a:off x="5061" y="971227"/>
        <a:ext cx="1940297" cy="2854800"/>
      </dsp:txXfrm>
    </dsp:sp>
    <dsp:sp modelId="{EA261386-0CBB-4C34-B42F-E150678D9C06}">
      <dsp:nvSpPr>
        <dsp:cNvPr id="0" name=""/>
        <dsp:cNvSpPr/>
      </dsp:nvSpPr>
      <dsp:spPr>
        <a:xfrm>
          <a:off x="2217000" y="195109"/>
          <a:ext cx="1940297" cy="77611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mj-lt"/>
            </a:rPr>
            <a:t>Title</a:t>
          </a:r>
        </a:p>
      </dsp:txBody>
      <dsp:txXfrm>
        <a:off x="2217000" y="195109"/>
        <a:ext cx="1940297" cy="776118"/>
      </dsp:txXfrm>
    </dsp:sp>
    <dsp:sp modelId="{0897E450-147D-4359-8F67-7B12FAF8A274}">
      <dsp:nvSpPr>
        <dsp:cNvPr id="0" name=""/>
        <dsp:cNvSpPr/>
      </dsp:nvSpPr>
      <dsp:spPr>
        <a:xfrm>
          <a:off x="2217000" y="971227"/>
          <a:ext cx="1940297" cy="28548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To display Presenter view, in Slide Show view, on the control bar at the bottom left select the three dots, and then Show Presenter View. </a:t>
          </a:r>
          <a:endParaRPr lang="en-US" sz="1600" kern="1200" dirty="0"/>
        </a:p>
      </dsp:txBody>
      <dsp:txXfrm>
        <a:off x="2217000" y="971227"/>
        <a:ext cx="1940297" cy="2854800"/>
      </dsp:txXfrm>
    </dsp:sp>
    <dsp:sp modelId="{3FF758F5-8414-4821-9708-4556B66B9BE4}">
      <dsp:nvSpPr>
        <dsp:cNvPr id="0" name=""/>
        <dsp:cNvSpPr/>
      </dsp:nvSpPr>
      <dsp:spPr>
        <a:xfrm>
          <a:off x="4428938" y="195109"/>
          <a:ext cx="1940297" cy="77611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kern="1200" dirty="0">
              <a:latin typeface="+mj-lt"/>
            </a:rPr>
            <a:t>Title</a:t>
          </a:r>
        </a:p>
      </dsp:txBody>
      <dsp:txXfrm>
        <a:off x="4428938" y="195109"/>
        <a:ext cx="1940297" cy="776118"/>
      </dsp:txXfrm>
    </dsp:sp>
    <dsp:sp modelId="{1370F629-ED9C-446C-83FD-0A0C177A63AA}">
      <dsp:nvSpPr>
        <dsp:cNvPr id="0" name=""/>
        <dsp:cNvSpPr/>
      </dsp:nvSpPr>
      <dsp:spPr>
        <a:xfrm>
          <a:off x="4428938" y="971227"/>
          <a:ext cx="1940297" cy="285480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During your presentation, the speaker notes are visible on your monitor, but aren't visible to the audience. </a:t>
          </a:r>
          <a:endParaRPr lang="en-US" sz="1600" kern="1200" dirty="0"/>
        </a:p>
      </dsp:txBody>
      <dsp:txXfrm>
        <a:off x="4428938" y="971227"/>
        <a:ext cx="1940297" cy="2854800"/>
      </dsp:txXfrm>
    </dsp:sp>
    <dsp:sp modelId="{1B522A00-4193-4050-BA4E-51723F867B10}">
      <dsp:nvSpPr>
        <dsp:cNvPr id="0" name=""/>
        <dsp:cNvSpPr/>
      </dsp:nvSpPr>
      <dsp:spPr>
        <a:xfrm>
          <a:off x="6640877" y="195109"/>
          <a:ext cx="1940297" cy="776118"/>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kern="1200" dirty="0">
              <a:latin typeface="+mj-lt"/>
            </a:rPr>
            <a:t>Title</a:t>
          </a:r>
        </a:p>
      </dsp:txBody>
      <dsp:txXfrm>
        <a:off x="6640877" y="195109"/>
        <a:ext cx="1940297" cy="776118"/>
      </dsp:txXfrm>
    </dsp:sp>
    <dsp:sp modelId="{602FF8D8-728D-4A98-99E2-D4BE66C4E4D7}">
      <dsp:nvSpPr>
        <dsp:cNvPr id="0" name=""/>
        <dsp:cNvSpPr/>
      </dsp:nvSpPr>
      <dsp:spPr>
        <a:xfrm>
          <a:off x="6640877" y="971227"/>
          <a:ext cx="1940297" cy="285480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The Notes pane is a box that appears below each slide. Tap it to add notes. </a:t>
          </a:r>
          <a:endParaRPr lang="en-US" sz="1600" kern="1200" dirty="0"/>
        </a:p>
      </dsp:txBody>
      <dsp:txXfrm>
        <a:off x="6640877" y="971227"/>
        <a:ext cx="1940297" cy="2854800"/>
      </dsp:txXfrm>
    </dsp:sp>
    <dsp:sp modelId="{9CB1B6D5-2487-4F66-83D3-ECDB2031C054}">
      <dsp:nvSpPr>
        <dsp:cNvPr id="0" name=""/>
        <dsp:cNvSpPr/>
      </dsp:nvSpPr>
      <dsp:spPr>
        <a:xfrm>
          <a:off x="8852816" y="195109"/>
          <a:ext cx="1940297" cy="776118"/>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US" sz="2800" kern="1200" dirty="0">
              <a:latin typeface="+mj-lt"/>
            </a:rPr>
            <a:t>Title</a:t>
          </a:r>
        </a:p>
      </dsp:txBody>
      <dsp:txXfrm>
        <a:off x="8852816" y="195109"/>
        <a:ext cx="1940297" cy="776118"/>
      </dsp:txXfrm>
    </dsp:sp>
    <dsp:sp modelId="{1A463B37-170F-4BBD-A144-351169A791A2}">
      <dsp:nvSpPr>
        <dsp:cNvPr id="0" name=""/>
        <dsp:cNvSpPr/>
      </dsp:nvSpPr>
      <dsp:spPr>
        <a:xfrm>
          <a:off x="8852816" y="971227"/>
          <a:ext cx="1940297" cy="2854800"/>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0" lvl="1" indent="-171450" algn="l" defTabSz="711200">
            <a:lnSpc>
              <a:spcPct val="100000"/>
            </a:lnSpc>
            <a:spcBef>
              <a:spcPct val="0"/>
            </a:spcBef>
            <a:spcAft>
              <a:spcPct val="15000"/>
            </a:spcAft>
            <a:buFont typeface="Arial" panose="020B0604020202020204" pitchFamily="34" charset="0"/>
            <a:buNone/>
          </a:pPr>
          <a:r>
            <a:rPr lang="en-US" sz="1600" b="0" i="0" kern="1200" dirty="0"/>
            <a:t>If you don’t see the Notes pane or it is completely minimized, click Notes on the task bar across the bottom of the PowerPoint window. </a:t>
          </a:r>
          <a:endParaRPr lang="en-US" sz="1600" kern="1200" dirty="0"/>
        </a:p>
      </dsp:txBody>
      <dsp:txXfrm>
        <a:off x="8852816" y="971227"/>
        <a:ext cx="1940297" cy="285480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2021-03-05</a:t>
            </a:fld>
            <a:endParaRPr lang="en-US"/>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2021-03-05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2</a:t>
            </a:fld>
            <a:endParaRPr lang="en-US"/>
          </a:p>
        </p:txBody>
      </p:sp>
    </p:spTree>
    <p:extLst>
      <p:ext uri="{BB962C8B-B14F-4D97-AF65-F5344CB8AC3E}">
        <p14:creationId xmlns:p14="http://schemas.microsoft.com/office/powerpoint/2010/main" val="3789478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60736-8275-4107-A315-F10155774D8D}" type="slidenum">
              <a:rPr lang="en-US" smtClean="0"/>
              <a:t>12</a:t>
            </a:fld>
            <a:endParaRPr lang="en-US"/>
          </a:p>
        </p:txBody>
      </p:sp>
    </p:spTree>
    <p:extLst>
      <p:ext uri="{BB962C8B-B14F-4D97-AF65-F5344CB8AC3E}">
        <p14:creationId xmlns:p14="http://schemas.microsoft.com/office/powerpoint/2010/main" val="872794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24DCA5-A7A8-4689-8651-5E03C020EB30}" type="slidenum">
              <a:rPr lang="en-US" smtClean="0"/>
              <a:t>13</a:t>
            </a:fld>
            <a:endParaRPr lang="en-US"/>
          </a:p>
        </p:txBody>
      </p:sp>
    </p:spTree>
    <p:extLst>
      <p:ext uri="{BB962C8B-B14F-4D97-AF65-F5344CB8AC3E}">
        <p14:creationId xmlns:p14="http://schemas.microsoft.com/office/powerpoint/2010/main" val="422302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769C21-FF48-4BAC-88E9-1290DC654EBC}" type="slidenum">
              <a:rPr lang="en-US" smtClean="0"/>
              <a:t>3</a:t>
            </a:fld>
            <a:endParaRPr lang="en-US"/>
          </a:p>
        </p:txBody>
      </p:sp>
    </p:spTree>
    <p:extLst>
      <p:ext uri="{BB962C8B-B14F-4D97-AF65-F5344CB8AC3E}">
        <p14:creationId xmlns:p14="http://schemas.microsoft.com/office/powerpoint/2010/main" val="348665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4</a:t>
            </a:fld>
            <a:endParaRPr lang="en-US"/>
          </a:p>
        </p:txBody>
      </p:sp>
    </p:spTree>
    <p:extLst>
      <p:ext uri="{BB962C8B-B14F-4D97-AF65-F5344CB8AC3E}">
        <p14:creationId xmlns:p14="http://schemas.microsoft.com/office/powerpoint/2010/main" val="965728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5</a:t>
            </a:fld>
            <a:endParaRPr lang="en-US"/>
          </a:p>
        </p:txBody>
      </p:sp>
    </p:spTree>
    <p:extLst>
      <p:ext uri="{BB962C8B-B14F-4D97-AF65-F5344CB8AC3E}">
        <p14:creationId xmlns:p14="http://schemas.microsoft.com/office/powerpoint/2010/main" val="336274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6</a:t>
            </a:fld>
            <a:endParaRPr lang="en-US"/>
          </a:p>
        </p:txBody>
      </p:sp>
    </p:spTree>
    <p:extLst>
      <p:ext uri="{BB962C8B-B14F-4D97-AF65-F5344CB8AC3E}">
        <p14:creationId xmlns:p14="http://schemas.microsoft.com/office/powerpoint/2010/main" val="2405358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F4A46A-06E0-4B10-B874-2B434C3E2E63}" type="slidenum">
              <a:rPr lang="en-US" smtClean="0"/>
              <a:t>7</a:t>
            </a:fld>
            <a:endParaRPr lang="en-US"/>
          </a:p>
        </p:txBody>
      </p:sp>
    </p:spTree>
    <p:extLst>
      <p:ext uri="{BB962C8B-B14F-4D97-AF65-F5344CB8AC3E}">
        <p14:creationId xmlns:p14="http://schemas.microsoft.com/office/powerpoint/2010/main" val="192853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8</a:t>
            </a:fld>
            <a:endParaRPr lang="en-US"/>
          </a:p>
        </p:txBody>
      </p:sp>
    </p:spTree>
    <p:extLst>
      <p:ext uri="{BB962C8B-B14F-4D97-AF65-F5344CB8AC3E}">
        <p14:creationId xmlns:p14="http://schemas.microsoft.com/office/powerpoint/2010/main" val="3362745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61EFD6-34B6-4621-AFFD-CC7DD286577B}" type="slidenum">
              <a:rPr lang="en-US" smtClean="0"/>
              <a:t>9</a:t>
            </a:fld>
            <a:endParaRPr lang="en-US"/>
          </a:p>
        </p:txBody>
      </p:sp>
    </p:spTree>
    <p:extLst>
      <p:ext uri="{BB962C8B-B14F-4D97-AF65-F5344CB8AC3E}">
        <p14:creationId xmlns:p14="http://schemas.microsoft.com/office/powerpoint/2010/main" val="3148081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EE6E-C0DF-4EB1-8875-16F6BF599544}" type="slidenum">
              <a:rPr lang="en-US" smtClean="0"/>
              <a:t>10</a:t>
            </a:fld>
            <a:endParaRPr lang="en-US"/>
          </a:p>
        </p:txBody>
      </p:sp>
    </p:spTree>
    <p:extLst>
      <p:ext uri="{BB962C8B-B14F-4D97-AF65-F5344CB8AC3E}">
        <p14:creationId xmlns:p14="http://schemas.microsoft.com/office/powerpoint/2010/main" val="174621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439D4E6-49E3-4273-9EDF-AD58558B9F7E}"/>
              </a:ext>
            </a:extLst>
          </p:cNvPr>
          <p:cNvSpPr>
            <a:spLocks noGrp="1"/>
          </p:cNvSpPr>
          <p:nvPr>
            <p:ph type="ctrTitle"/>
          </p:nvPr>
        </p:nvSpPr>
        <p:spPr>
          <a:xfrm>
            <a:off x="685800" y="908651"/>
            <a:ext cx="3620882" cy="3640345"/>
          </a:xfrm>
          <a:prstGeom prst="rect">
            <a:avLst/>
          </a:prstGeom>
        </p:spPr>
        <p:txBody>
          <a:bodyPr anchor="t">
            <a:normAutofit/>
          </a:bodyPr>
          <a:lstStyle>
            <a:lvl1pPr>
              <a:defRPr>
                <a:solidFill>
                  <a:schemeClr val="bg1"/>
                </a:solidFill>
              </a:defRPr>
            </a:lvl1pPr>
          </a:lstStyle>
          <a:p>
            <a:r>
              <a:rPr lang="en-US" sz="4000">
                <a:solidFill>
                  <a:schemeClr val="bg1"/>
                </a:solidFill>
              </a:rPr>
              <a:t>Click to edit Master title style</a:t>
            </a:r>
            <a:endParaRPr lang="en-US" sz="4000" dirty="0">
              <a:solidFill>
                <a:schemeClr val="bg1"/>
              </a:solidFill>
            </a:endParaRPr>
          </a:p>
        </p:txBody>
      </p:sp>
      <p:sp>
        <p:nvSpPr>
          <p:cNvPr id="10" name="Subtitle 2">
            <a:extLst>
              <a:ext uri="{FF2B5EF4-FFF2-40B4-BE49-F238E27FC236}">
                <a16:creationId xmlns:a16="http://schemas.microsoft.com/office/drawing/2014/main" id="{FE9D8936-4795-43B2-9C32-4BE93A672131}"/>
              </a:ext>
            </a:extLst>
          </p:cNvPr>
          <p:cNvSpPr>
            <a:spLocks noGrp="1"/>
          </p:cNvSpPr>
          <p:nvPr>
            <p:ph type="subTitle" idx="1" hasCustomPrompt="1"/>
          </p:nvPr>
        </p:nvSpPr>
        <p:spPr>
          <a:xfrm>
            <a:off x="705934" y="5220450"/>
            <a:ext cx="3380437" cy="570748"/>
          </a:xfrm>
          <a:prstGeom prst="rect">
            <a:avLst/>
          </a:prstGeom>
        </p:spPr>
        <p:txBody>
          <a:bodyPr anchor="b">
            <a:normAutofit/>
          </a:bodyPr>
          <a:lstStyle>
            <a:lvl1pPr marL="0" indent="0">
              <a:buNone/>
              <a:defRPr sz="1800">
                <a:solidFill>
                  <a:schemeClr val="bg1"/>
                </a:solidFill>
              </a:defRPr>
            </a:lvl1pPr>
          </a:lstStyle>
          <a:p>
            <a:r>
              <a:rPr lang="en-US" sz="1800" dirty="0">
                <a:solidFill>
                  <a:schemeClr val="bg1"/>
                </a:solidFill>
              </a:rPr>
              <a:t>Insert subtitle here</a:t>
            </a:r>
          </a:p>
        </p:txBody>
      </p:sp>
      <p:sp>
        <p:nvSpPr>
          <p:cNvPr id="18" name="Picture Placeholder 16">
            <a:extLst>
              <a:ext uri="{FF2B5EF4-FFF2-40B4-BE49-F238E27FC236}">
                <a16:creationId xmlns:a16="http://schemas.microsoft.com/office/drawing/2014/main" id="{6C8B8511-EE4E-4935-ABB8-E8C2FCB1C46F}"/>
              </a:ext>
            </a:extLst>
          </p:cNvPr>
          <p:cNvSpPr>
            <a:spLocks noGrp="1"/>
          </p:cNvSpPr>
          <p:nvPr>
            <p:ph type="pic" sz="quarter" idx="13" hasCustomPrompt="1"/>
          </p:nvPr>
        </p:nvSpPr>
        <p:spPr>
          <a:xfrm>
            <a:off x="4876158" y="0"/>
            <a:ext cx="7315841" cy="6858000"/>
          </a:xfrm>
          <a:prstGeom prst="rect">
            <a:avLst/>
          </a:prstGeom>
        </p:spPr>
        <p:txBody>
          <a:bodyPr anchor="t"/>
          <a:lstStyle>
            <a:lvl1pPr marL="0" indent="0" algn="ctr">
              <a:buNone/>
              <a:defRPr>
                <a:solidFill>
                  <a:schemeClr val="bg1"/>
                </a:solidFill>
              </a:defRPr>
            </a:lvl1pPr>
          </a:lstStyle>
          <a:p>
            <a:r>
              <a:rPr lang="en-US" dirty="0"/>
              <a:t>Insert photo here</a:t>
            </a:r>
          </a:p>
        </p:txBody>
      </p:sp>
      <p:cxnSp>
        <p:nvCxnSpPr>
          <p:cNvPr id="11" name="Straight Connector 10">
            <a:extLst>
              <a:ext uri="{FF2B5EF4-FFF2-40B4-BE49-F238E27FC236}">
                <a16:creationId xmlns:a16="http://schemas.microsoft.com/office/drawing/2014/main" id="{8239FAB6-0B6C-402C-A107-EFFF82281DAE}"/>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6">
            <a:extLst>
              <a:ext uri="{FF2B5EF4-FFF2-40B4-BE49-F238E27FC236}">
                <a16:creationId xmlns:a16="http://schemas.microsoft.com/office/drawing/2014/main" id="{DBE487E6-4032-4195-9823-685A39371B0C}"/>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defRPr>
            </a:lvl1pPr>
          </a:lstStyle>
          <a:p>
            <a:r>
              <a:rPr lang="en-US"/>
              <a:t>PRESENTATION TITLE</a:t>
            </a:r>
          </a:p>
        </p:txBody>
      </p:sp>
      <p:sp>
        <p:nvSpPr>
          <p:cNvPr id="14" name="Date Placeholder 5">
            <a:extLst>
              <a:ext uri="{FF2B5EF4-FFF2-40B4-BE49-F238E27FC236}">
                <a16:creationId xmlns:a16="http://schemas.microsoft.com/office/drawing/2014/main" id="{C71E06DF-BA1B-43E6-A74C-85231D2EC37E}"/>
              </a:ext>
            </a:extLst>
          </p:cNvPr>
          <p:cNvSpPr>
            <a:spLocks noGrp="1"/>
          </p:cNvSpPr>
          <p:nvPr>
            <p:ph type="dt" sz="half" idx="10"/>
          </p:nvPr>
        </p:nvSpPr>
        <p:spPr>
          <a:xfrm>
            <a:off x="8369448" y="6356350"/>
            <a:ext cx="2592594" cy="365125"/>
          </a:xfrm>
          <a:prstGeom prst="rect">
            <a:avLst/>
          </a:prstGeom>
        </p:spPr>
        <p:txBody>
          <a:bodyPr/>
          <a:lstStyle/>
          <a:p>
            <a:r>
              <a:rPr lang="en-US">
                <a:solidFill>
                  <a:srgbClr val="FFFFFF"/>
                </a:solidFill>
                <a:effectLst>
                  <a:outerShdw blurRad="38100" dist="38100" dir="2700000" algn="tl">
                    <a:srgbClr val="000000">
                      <a:alpha val="43137"/>
                    </a:srgbClr>
                  </a:outerShdw>
                </a:effectLst>
              </a:rPr>
              <a:t>2/11/20XX</a:t>
            </a:r>
            <a:endParaRPr lang="en-US" dirty="0">
              <a:solidFill>
                <a:srgbClr val="FFFFFF"/>
              </a:solidFill>
              <a:effectLst>
                <a:outerShdw blurRad="38100" dist="38100" dir="2700000" algn="tl">
                  <a:srgbClr val="000000">
                    <a:alpha val="43137"/>
                  </a:srgbClr>
                </a:outerShdw>
              </a:effectLst>
            </a:endParaRPr>
          </a:p>
        </p:txBody>
      </p:sp>
      <p:sp>
        <p:nvSpPr>
          <p:cNvPr id="15" name="Slide Number Placeholder 7">
            <a:extLst>
              <a:ext uri="{FF2B5EF4-FFF2-40B4-BE49-F238E27FC236}">
                <a16:creationId xmlns:a16="http://schemas.microsoft.com/office/drawing/2014/main" id="{0BD36B16-3F07-4955-8D4D-BC0FD17C1CE4}"/>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solidFill>
                  <a:srgbClr val="FFFFFF"/>
                </a:solidFill>
                <a:effectLst>
                  <a:outerShdw blurRad="38100" dist="38100" dir="2700000" algn="tl">
                    <a:srgbClr val="000000">
                      <a:alpha val="43137"/>
                    </a:srgbClr>
                  </a:outerShdw>
                </a:effectLst>
              </a:rPr>
              <a:t>‹#›</a:t>
            </a:fld>
            <a:endParaRPr lang="en-US">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4273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66F075D-9008-4BD3-A772-7AF7AD667D5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id="{4C185B95-5C0F-400E-B7DF-8FF843290737}"/>
              </a:ext>
            </a:extLst>
          </p:cNvPr>
          <p:cNvSpPr>
            <a:spLocks noGrp="1"/>
          </p:cNvSpPr>
          <p:nvPr>
            <p:ph type="body" sz="quarter" idx="15" hasCustomPrompt="1"/>
          </p:nvPr>
        </p:nvSpPr>
        <p:spPr>
          <a:xfrm>
            <a:off x="800100"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1" name="Content Placeholder 10">
            <a:extLst>
              <a:ext uri="{FF2B5EF4-FFF2-40B4-BE49-F238E27FC236}">
                <a16:creationId xmlns:a16="http://schemas.microsoft.com/office/drawing/2014/main" id="{BC725AFD-5A48-451D-B91D-9E63953F8E8B}"/>
              </a:ext>
            </a:extLst>
          </p:cNvPr>
          <p:cNvSpPr>
            <a:spLocks noGrp="1"/>
          </p:cNvSpPr>
          <p:nvPr>
            <p:ph idx="1" hasCustomPrompt="1"/>
          </p:nvPr>
        </p:nvSpPr>
        <p:spPr>
          <a:xfrm>
            <a:off x="800099" y="2551176"/>
            <a:ext cx="5094673" cy="3273552"/>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6ACDC650-288E-4CF5-8546-9F2D5CEC8868}"/>
              </a:ext>
            </a:extLst>
          </p:cNvPr>
          <p:cNvSpPr>
            <a:spLocks noGrp="1"/>
          </p:cNvSpPr>
          <p:nvPr>
            <p:ph type="body" sz="quarter" idx="16" hasCustomPrompt="1"/>
          </p:nvPr>
        </p:nvSpPr>
        <p:spPr>
          <a:xfrm>
            <a:off x="6297611" y="2003375"/>
            <a:ext cx="5094288" cy="526767"/>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7" name="Content Placeholder 10">
            <a:extLst>
              <a:ext uri="{FF2B5EF4-FFF2-40B4-BE49-F238E27FC236}">
                <a16:creationId xmlns:a16="http://schemas.microsoft.com/office/drawing/2014/main" id="{956E1F7E-0B80-40DB-8F21-F06D9DD56264}"/>
              </a:ext>
            </a:extLst>
          </p:cNvPr>
          <p:cNvSpPr>
            <a:spLocks noGrp="1"/>
          </p:cNvSpPr>
          <p:nvPr>
            <p:ph idx="13" hasCustomPrompt="1"/>
          </p:nvPr>
        </p:nvSpPr>
        <p:spPr>
          <a:xfrm>
            <a:off x="6297226" y="2551176"/>
            <a:ext cx="5094673" cy="3273552"/>
          </a:xfrm>
          <a:prstGeom prst="rect">
            <a:avLst/>
          </a:prstGeom>
        </p:spPr>
        <p:txBody>
          <a:bodyPr>
            <a:normAutofit/>
          </a:bodyPr>
          <a:lstStyle>
            <a:lvl1pPr>
              <a:lnSpc>
                <a:spcPct val="100000"/>
              </a:lnSpc>
              <a:defRPr sz="1800"/>
            </a:lvl1pPr>
          </a:lstStyle>
          <a:p>
            <a:r>
              <a:rPr lang="en-US" dirty="0"/>
              <a:t>Insert text here</a:t>
            </a:r>
          </a:p>
        </p:txBody>
      </p:sp>
      <p:cxnSp>
        <p:nvCxnSpPr>
          <p:cNvPr id="12" name="Straight Connector 11">
            <a:extLst>
              <a:ext uri="{FF2B5EF4-FFF2-40B4-BE49-F238E27FC236}">
                <a16:creationId xmlns:a16="http://schemas.microsoft.com/office/drawing/2014/main" id="{D91B92C0-6B36-412A-9A49-16AB59FFBEE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B4EFB36A-E4FD-4966-A091-9BDAF29916F8}"/>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4" name="Date Placeholder 6">
            <a:extLst>
              <a:ext uri="{FF2B5EF4-FFF2-40B4-BE49-F238E27FC236}">
                <a16:creationId xmlns:a16="http://schemas.microsoft.com/office/drawing/2014/main" id="{9B52EA1F-D8D0-4F42-B00A-F0E943F82E57}"/>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8">
            <a:extLst>
              <a:ext uri="{FF2B5EF4-FFF2-40B4-BE49-F238E27FC236}">
                <a16:creationId xmlns:a16="http://schemas.microsoft.com/office/drawing/2014/main" id="{498A6230-35B8-4147-9494-90708BFC333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10193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CC332FB-CD3F-4398-958A-CBE45129A19A}"/>
              </a:ext>
              <a:ext uri="{C183D7F6-B498-43B3-948B-1728B52AA6E4}">
                <adec:decorative xmlns:adec="http://schemas.microsoft.com/office/drawing/2017/decorative" val="1"/>
              </a:ext>
            </a:extLst>
          </p:cNvPr>
          <p:cNvCxnSpPr>
            <a:cxnSpLocks/>
          </p:cNvCxnSpPr>
          <p:nvPr userDrawn="1"/>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itle 9">
            <a:extLst>
              <a:ext uri="{FF2B5EF4-FFF2-40B4-BE49-F238E27FC236}">
                <a16:creationId xmlns:a16="http://schemas.microsoft.com/office/drawing/2014/main" id="{E566CA14-5018-43EE-BB8F-E12209B2C3BD}"/>
              </a:ext>
            </a:extLst>
          </p:cNvPr>
          <p:cNvSpPr>
            <a:spLocks noGrp="1"/>
          </p:cNvSpPr>
          <p:nvPr>
            <p:ph type="title"/>
          </p:nvPr>
        </p:nvSpPr>
        <p:spPr>
          <a:xfrm>
            <a:off x="700087" y="909638"/>
            <a:ext cx="10691813" cy="810192"/>
          </a:xfrm>
          <a:prstGeom prst="rect">
            <a:avLst/>
          </a:prstGeom>
        </p:spPr>
        <p:txBody>
          <a:body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1A76201F-C7C2-400C-BE9B-F185A832CC24}"/>
              </a:ext>
            </a:extLst>
          </p:cNvPr>
          <p:cNvSpPr>
            <a:spLocks noGrp="1"/>
          </p:cNvSpPr>
          <p:nvPr>
            <p:ph type="body" sz="quarter" idx="15" hasCustomPrompt="1"/>
          </p:nvPr>
        </p:nvSpPr>
        <p:spPr>
          <a:xfrm>
            <a:off x="80009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9" name="Content Placeholder 10">
            <a:extLst>
              <a:ext uri="{FF2B5EF4-FFF2-40B4-BE49-F238E27FC236}">
                <a16:creationId xmlns:a16="http://schemas.microsoft.com/office/drawing/2014/main" id="{A742F7E8-0787-4D2C-B53F-B62C309ED6D6}"/>
              </a:ext>
            </a:extLst>
          </p:cNvPr>
          <p:cNvSpPr>
            <a:spLocks noGrp="1"/>
          </p:cNvSpPr>
          <p:nvPr>
            <p:ph idx="1" hasCustomPrompt="1"/>
          </p:nvPr>
        </p:nvSpPr>
        <p:spPr>
          <a:xfrm>
            <a:off x="80009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7" name="Text Placeholder 2">
            <a:extLst>
              <a:ext uri="{FF2B5EF4-FFF2-40B4-BE49-F238E27FC236}">
                <a16:creationId xmlns:a16="http://schemas.microsoft.com/office/drawing/2014/main" id="{ED178B9A-B987-49A0-B73F-70B855C42403}"/>
              </a:ext>
            </a:extLst>
          </p:cNvPr>
          <p:cNvSpPr>
            <a:spLocks noGrp="1"/>
          </p:cNvSpPr>
          <p:nvPr>
            <p:ph type="body" sz="quarter" idx="16" hasCustomPrompt="1"/>
          </p:nvPr>
        </p:nvSpPr>
        <p:spPr>
          <a:xfrm>
            <a:off x="440091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5" name="Content Placeholder 10">
            <a:extLst>
              <a:ext uri="{FF2B5EF4-FFF2-40B4-BE49-F238E27FC236}">
                <a16:creationId xmlns:a16="http://schemas.microsoft.com/office/drawing/2014/main" id="{407D5990-6E05-4ECC-B930-EA5CF0774CFB}"/>
              </a:ext>
            </a:extLst>
          </p:cNvPr>
          <p:cNvSpPr>
            <a:spLocks noGrp="1"/>
          </p:cNvSpPr>
          <p:nvPr>
            <p:ph idx="13" hasCustomPrompt="1"/>
          </p:nvPr>
        </p:nvSpPr>
        <p:spPr>
          <a:xfrm>
            <a:off x="4400919" y="2552345"/>
            <a:ext cx="3390161" cy="3272810"/>
          </a:xfrm>
          <a:prstGeom prst="rect">
            <a:avLst/>
          </a:prstGeom>
        </p:spPr>
        <p:txBody>
          <a:bodyPr>
            <a:normAutofit/>
          </a:bodyPr>
          <a:lstStyle>
            <a:lvl1pPr>
              <a:lnSpc>
                <a:spcPct val="100000"/>
              </a:lnSpc>
              <a:defRPr sz="1800"/>
            </a:lvl1pPr>
          </a:lstStyle>
          <a:p>
            <a:r>
              <a:rPr lang="en-US" dirty="0"/>
              <a:t>Insert text here</a:t>
            </a:r>
          </a:p>
        </p:txBody>
      </p:sp>
      <p:sp>
        <p:nvSpPr>
          <p:cNvPr id="18" name="Text Placeholder 2">
            <a:extLst>
              <a:ext uri="{FF2B5EF4-FFF2-40B4-BE49-F238E27FC236}">
                <a16:creationId xmlns:a16="http://schemas.microsoft.com/office/drawing/2014/main" id="{C6A58550-98E5-4548-82F6-EE971733A79D}"/>
              </a:ext>
            </a:extLst>
          </p:cNvPr>
          <p:cNvSpPr>
            <a:spLocks noGrp="1"/>
          </p:cNvSpPr>
          <p:nvPr>
            <p:ph type="body" sz="quarter" idx="17" hasCustomPrompt="1"/>
          </p:nvPr>
        </p:nvSpPr>
        <p:spPr>
          <a:xfrm>
            <a:off x="8001739" y="2005870"/>
            <a:ext cx="3390161" cy="526756"/>
          </a:xfrm>
          <a:prstGeom prst="rect">
            <a:avLst/>
          </a:prstGeom>
        </p:spPr>
        <p:txBody>
          <a:bodyPr/>
          <a:lstStyle>
            <a:lvl1pPr marL="0" indent="0">
              <a:buNone/>
              <a:defRPr b="1">
                <a:solidFill>
                  <a:schemeClr val="accent4"/>
                </a:solidFill>
              </a:defRPr>
            </a:lvl1pPr>
          </a:lstStyle>
          <a:p>
            <a:pPr lvl="0"/>
            <a:r>
              <a:rPr lang="en-US" dirty="0"/>
              <a:t>Insert subtitle here</a:t>
            </a:r>
          </a:p>
        </p:txBody>
      </p:sp>
      <p:sp>
        <p:nvSpPr>
          <p:cNvPr id="16" name="Content Placeholder 10">
            <a:extLst>
              <a:ext uri="{FF2B5EF4-FFF2-40B4-BE49-F238E27FC236}">
                <a16:creationId xmlns:a16="http://schemas.microsoft.com/office/drawing/2014/main" id="{6B90AFA0-EDA3-4F21-A480-F56AA1D0BEB6}"/>
              </a:ext>
            </a:extLst>
          </p:cNvPr>
          <p:cNvSpPr>
            <a:spLocks noGrp="1"/>
          </p:cNvSpPr>
          <p:nvPr>
            <p:ph idx="14" hasCustomPrompt="1"/>
          </p:nvPr>
        </p:nvSpPr>
        <p:spPr>
          <a:xfrm>
            <a:off x="8001739" y="2552345"/>
            <a:ext cx="3390161" cy="3272810"/>
          </a:xfrm>
          <a:prstGeom prst="rect">
            <a:avLst/>
          </a:prstGeom>
        </p:spPr>
        <p:txBody>
          <a:bodyPr>
            <a:normAutofit/>
          </a:bodyPr>
          <a:lstStyle>
            <a:lvl1pPr>
              <a:lnSpc>
                <a:spcPct val="100000"/>
              </a:lnSpc>
              <a:defRPr sz="1800"/>
            </a:lvl1pPr>
          </a:lstStyle>
          <a:p>
            <a:r>
              <a:rPr lang="en-US" dirty="0"/>
              <a:t>Insert text here</a:t>
            </a:r>
          </a:p>
        </p:txBody>
      </p:sp>
      <p:cxnSp>
        <p:nvCxnSpPr>
          <p:cNvPr id="10" name="Straight Connector 9">
            <a:extLst>
              <a:ext uri="{FF2B5EF4-FFF2-40B4-BE49-F238E27FC236}">
                <a16:creationId xmlns:a16="http://schemas.microsoft.com/office/drawing/2014/main" id="{9346E7C8-F905-4B13-8FD6-185A0418404C}"/>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Footer Placeholder 7">
            <a:extLst>
              <a:ext uri="{FF2B5EF4-FFF2-40B4-BE49-F238E27FC236}">
                <a16:creationId xmlns:a16="http://schemas.microsoft.com/office/drawing/2014/main" id="{A0E3EE3A-87F3-4F60-90D8-938E4BBC2B4D}"/>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2" name="Date Placeholder 6">
            <a:extLst>
              <a:ext uri="{FF2B5EF4-FFF2-40B4-BE49-F238E27FC236}">
                <a16:creationId xmlns:a16="http://schemas.microsoft.com/office/drawing/2014/main" id="{F1449B0C-8214-4186-9666-E63CCA09094E}"/>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8">
            <a:extLst>
              <a:ext uri="{FF2B5EF4-FFF2-40B4-BE49-F238E27FC236}">
                <a16:creationId xmlns:a16="http://schemas.microsoft.com/office/drawing/2014/main" id="{F5DDBFC0-CC80-4B03-B5F5-3C57166DCA88}"/>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298645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01BF5DB-2BF3-4196-B1CF-82B7CDCC02DC}"/>
              </a:ext>
              <a:ext uri="{C183D7F6-B498-43B3-948B-1728B52AA6E4}">
                <adec:decorative xmlns:adec="http://schemas.microsoft.com/office/drawing/2017/decorative" val="1"/>
              </a:ext>
            </a:extLst>
          </p:cNvPr>
          <p:cNvCxnSpPr>
            <a:cxnSpLocks/>
          </p:cNvCxnSpPr>
          <p:nvPr userDrawn="1"/>
        </p:nvCxnSpPr>
        <p:spPr>
          <a:xfrm>
            <a:off x="7987523" y="729692"/>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itle 12">
            <a:extLst>
              <a:ext uri="{FF2B5EF4-FFF2-40B4-BE49-F238E27FC236}">
                <a16:creationId xmlns:a16="http://schemas.microsoft.com/office/drawing/2014/main" id="{168DC13D-FFC6-4CC5-B9F8-B3B0961093A9}"/>
              </a:ext>
            </a:extLst>
          </p:cNvPr>
          <p:cNvSpPr>
            <a:spLocks noGrp="1"/>
          </p:cNvSpPr>
          <p:nvPr>
            <p:ph type="title"/>
          </p:nvPr>
        </p:nvSpPr>
        <p:spPr>
          <a:xfrm>
            <a:off x="7887511" y="909639"/>
            <a:ext cx="3703856" cy="1290636"/>
          </a:xfrm>
          <a:prstGeom prst="rect">
            <a:avLst/>
          </a:prstGeom>
        </p:spPr>
        <p:txBody>
          <a:bodyPr>
            <a:normAutofit/>
          </a:bodyPr>
          <a:lstStyle/>
          <a:p>
            <a:r>
              <a:rPr lang="en-US"/>
              <a:t>Click to edit Master title style</a:t>
            </a:r>
            <a:endParaRPr lang="en-US" dirty="0"/>
          </a:p>
        </p:txBody>
      </p:sp>
      <p:sp>
        <p:nvSpPr>
          <p:cNvPr id="51" name="Picture Placeholder 37">
            <a:extLst>
              <a:ext uri="{FF2B5EF4-FFF2-40B4-BE49-F238E27FC236}">
                <a16:creationId xmlns:a16="http://schemas.microsoft.com/office/drawing/2014/main" id="{F1AD5C34-DDA9-421B-A3C2-4D014B3D3FBD}"/>
              </a:ext>
            </a:extLst>
          </p:cNvPr>
          <p:cNvSpPr>
            <a:spLocks noGrp="1"/>
          </p:cNvSpPr>
          <p:nvPr>
            <p:ph type="pic" sz="quarter" idx="13" hasCustomPrompt="1"/>
          </p:nvPr>
        </p:nvSpPr>
        <p:spPr>
          <a:xfrm>
            <a:off x="715383" y="723900"/>
            <a:ext cx="3179762" cy="2160588"/>
          </a:xfrm>
          <a:prstGeom prst="rect">
            <a:avLst/>
          </a:prstGeom>
        </p:spPr>
        <p:txBody>
          <a:bodyPr/>
          <a:lstStyle>
            <a:lvl1pPr marL="0" indent="0" algn="ctr">
              <a:buNone/>
              <a:defRPr/>
            </a:lvl1pPr>
          </a:lstStyle>
          <a:p>
            <a:r>
              <a:rPr lang="en-US" dirty="0"/>
              <a:t>Insert photo here</a:t>
            </a:r>
          </a:p>
        </p:txBody>
      </p:sp>
      <p:sp>
        <p:nvSpPr>
          <p:cNvPr id="53" name="Picture Placeholder 43">
            <a:extLst>
              <a:ext uri="{FF2B5EF4-FFF2-40B4-BE49-F238E27FC236}">
                <a16:creationId xmlns:a16="http://schemas.microsoft.com/office/drawing/2014/main" id="{11508423-C6F4-4605-9E6D-1ED73334D0F5}"/>
              </a:ext>
            </a:extLst>
          </p:cNvPr>
          <p:cNvSpPr>
            <a:spLocks noGrp="1"/>
          </p:cNvSpPr>
          <p:nvPr>
            <p:ph type="pic" sz="quarter" idx="15" hasCustomPrompt="1"/>
          </p:nvPr>
        </p:nvSpPr>
        <p:spPr>
          <a:xfrm>
            <a:off x="715383" y="3048000"/>
            <a:ext cx="3178175" cy="3086100"/>
          </a:xfrm>
          <a:prstGeom prst="rect">
            <a:avLst/>
          </a:prstGeom>
        </p:spPr>
        <p:txBody>
          <a:bodyPr/>
          <a:lstStyle>
            <a:lvl1pPr marL="0" indent="0" algn="ctr">
              <a:buNone/>
              <a:defRPr/>
            </a:lvl1pPr>
          </a:lstStyle>
          <a:p>
            <a:r>
              <a:rPr lang="en-US" dirty="0"/>
              <a:t>Insert photo here</a:t>
            </a:r>
          </a:p>
        </p:txBody>
      </p:sp>
      <p:sp>
        <p:nvSpPr>
          <p:cNvPr id="57" name="Picture Placeholder 55">
            <a:extLst>
              <a:ext uri="{FF2B5EF4-FFF2-40B4-BE49-F238E27FC236}">
                <a16:creationId xmlns:a16="http://schemas.microsoft.com/office/drawing/2014/main" id="{1692DD91-8169-4A90-9D17-8A60286225FF}"/>
              </a:ext>
            </a:extLst>
          </p:cNvPr>
          <p:cNvSpPr>
            <a:spLocks noGrp="1"/>
          </p:cNvSpPr>
          <p:nvPr>
            <p:ph type="pic" sz="quarter" idx="17" hasCustomPrompt="1"/>
          </p:nvPr>
        </p:nvSpPr>
        <p:spPr>
          <a:xfrm>
            <a:off x="4040188" y="723900"/>
            <a:ext cx="3371850" cy="3159125"/>
          </a:xfrm>
          <a:prstGeom prst="rect">
            <a:avLst/>
          </a:prstGeom>
        </p:spPr>
        <p:txBody>
          <a:bodyPr/>
          <a:lstStyle>
            <a:lvl1pPr marL="0" indent="0" algn="ctr">
              <a:buNone/>
              <a:defRPr/>
            </a:lvl1pPr>
          </a:lstStyle>
          <a:p>
            <a:r>
              <a:rPr lang="en-US" dirty="0"/>
              <a:t>Insert photo here</a:t>
            </a:r>
          </a:p>
        </p:txBody>
      </p:sp>
      <p:sp>
        <p:nvSpPr>
          <p:cNvPr id="54" name="Picture Placeholder 45">
            <a:extLst>
              <a:ext uri="{FF2B5EF4-FFF2-40B4-BE49-F238E27FC236}">
                <a16:creationId xmlns:a16="http://schemas.microsoft.com/office/drawing/2014/main" id="{30A5BEAE-CA80-4FFD-8DD4-5B7413AF51D2}"/>
              </a:ext>
            </a:extLst>
          </p:cNvPr>
          <p:cNvSpPr>
            <a:spLocks noGrp="1"/>
          </p:cNvSpPr>
          <p:nvPr>
            <p:ph type="pic" sz="quarter" idx="16" hasCustomPrompt="1"/>
          </p:nvPr>
        </p:nvSpPr>
        <p:spPr>
          <a:xfrm>
            <a:off x="4039608" y="4038600"/>
            <a:ext cx="3371659" cy="2095500"/>
          </a:xfrm>
          <a:prstGeom prst="rect">
            <a:avLst/>
          </a:prstGeom>
        </p:spPr>
        <p:txBody>
          <a:bodyPr/>
          <a:lstStyle>
            <a:lvl1pPr marL="0" indent="0" algn="ctr">
              <a:buNone/>
              <a:defRPr/>
            </a:lvl1pPr>
          </a:lstStyle>
          <a:p>
            <a:r>
              <a:rPr lang="en-US" dirty="0"/>
              <a:t>Insert photo here</a:t>
            </a:r>
          </a:p>
        </p:txBody>
      </p:sp>
      <p:sp>
        <p:nvSpPr>
          <p:cNvPr id="29" name="Content Placeholder 14">
            <a:extLst>
              <a:ext uri="{FF2B5EF4-FFF2-40B4-BE49-F238E27FC236}">
                <a16:creationId xmlns:a16="http://schemas.microsoft.com/office/drawing/2014/main" id="{4B2044C0-1C45-402D-BC20-0EB82BDB4F68}"/>
              </a:ext>
            </a:extLst>
          </p:cNvPr>
          <p:cNvSpPr>
            <a:spLocks noGrp="1"/>
          </p:cNvSpPr>
          <p:nvPr>
            <p:ph idx="1"/>
          </p:nvPr>
        </p:nvSpPr>
        <p:spPr>
          <a:xfrm>
            <a:off x="7887510" y="2380221"/>
            <a:ext cx="3703856" cy="386640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sp>
        <p:nvSpPr>
          <p:cNvPr id="34" name="Footer Placeholder 7">
            <a:extLst>
              <a:ext uri="{FF2B5EF4-FFF2-40B4-BE49-F238E27FC236}">
                <a16:creationId xmlns:a16="http://schemas.microsoft.com/office/drawing/2014/main" id="{30EE29E3-4F8E-469E-9B99-E29176094D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35" name="Date Placeholder 6">
            <a:extLst>
              <a:ext uri="{FF2B5EF4-FFF2-40B4-BE49-F238E27FC236}">
                <a16:creationId xmlns:a16="http://schemas.microsoft.com/office/drawing/2014/main" id="{58513823-D81E-4B8B-85E6-EB11EA54DF40}"/>
              </a:ext>
            </a:extLst>
          </p:cNvPr>
          <p:cNvSpPr>
            <a:spLocks noGrp="1"/>
          </p:cNvSpPr>
          <p:nvPr>
            <p:ph type="dt" sz="half" idx="10"/>
          </p:nvPr>
        </p:nvSpPr>
        <p:spPr>
          <a:xfrm>
            <a:off x="8369448" y="6356350"/>
            <a:ext cx="2592594" cy="365125"/>
          </a:xfrm>
        </p:spPr>
        <p:txBody>
          <a:bodyPr/>
          <a:lstStyle/>
          <a:p>
            <a:r>
              <a:rPr lang="en-US"/>
              <a:t>2/11/20XX</a:t>
            </a:r>
          </a:p>
        </p:txBody>
      </p:sp>
      <p:sp>
        <p:nvSpPr>
          <p:cNvPr id="36" name="Slide Number Placeholder 8">
            <a:extLst>
              <a:ext uri="{FF2B5EF4-FFF2-40B4-BE49-F238E27FC236}">
                <a16:creationId xmlns:a16="http://schemas.microsoft.com/office/drawing/2014/main" id="{9D43A613-4A7D-4C9F-B407-154A1FB83858}"/>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t>‹#›</a:t>
            </a:fld>
            <a:endParaRPr lang="en-US"/>
          </a:p>
        </p:txBody>
      </p:sp>
    </p:spTree>
    <p:extLst>
      <p:ext uri="{BB962C8B-B14F-4D97-AF65-F5344CB8AC3E}">
        <p14:creationId xmlns:p14="http://schemas.microsoft.com/office/powerpoint/2010/main" val="2522706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A2404A1-BF4E-4858-BD1C-1BEFE71B63DE}"/>
              </a:ext>
            </a:extLst>
          </p:cNvPr>
          <p:cNvSpPr>
            <a:spLocks noGrp="1"/>
          </p:cNvSpPr>
          <p:nvPr>
            <p:ph type="ctrTitle" hasCustomPrompt="1"/>
          </p:nvPr>
        </p:nvSpPr>
        <p:spPr>
          <a:xfrm>
            <a:off x="695325" y="4296094"/>
            <a:ext cx="10782299" cy="1100621"/>
          </a:xfrm>
          <a:prstGeom prst="rect">
            <a:avLst/>
          </a:prstGeom>
        </p:spPr>
        <p:txBody>
          <a:bodyPr>
            <a:normAutofit/>
          </a:bodyPr>
          <a:lstStyle>
            <a:lvl1pPr>
              <a:defRPr>
                <a:solidFill>
                  <a:schemeClr val="bg1"/>
                </a:solidFill>
              </a:defRPr>
            </a:lvl1pPr>
          </a:lstStyle>
          <a:p>
            <a:r>
              <a:rPr lang="en-US" dirty="0"/>
              <a:t>Click to add title</a:t>
            </a:r>
          </a:p>
        </p:txBody>
      </p:sp>
      <p:sp>
        <p:nvSpPr>
          <p:cNvPr id="9" name="Subtitle 2">
            <a:extLst>
              <a:ext uri="{FF2B5EF4-FFF2-40B4-BE49-F238E27FC236}">
                <a16:creationId xmlns:a16="http://schemas.microsoft.com/office/drawing/2014/main" id="{B0053544-3012-4C81-98D6-E2665A3A3F5D}"/>
              </a:ext>
            </a:extLst>
          </p:cNvPr>
          <p:cNvSpPr>
            <a:spLocks noGrp="1"/>
          </p:cNvSpPr>
          <p:nvPr>
            <p:ph type="subTitle" idx="1" hasCustomPrompt="1"/>
          </p:nvPr>
        </p:nvSpPr>
        <p:spPr>
          <a:xfrm>
            <a:off x="695324" y="5533242"/>
            <a:ext cx="9972675" cy="543505"/>
          </a:xfrm>
          <a:prstGeom prst="rect">
            <a:avLst/>
          </a:prstGeom>
        </p:spPr>
        <p:txBody>
          <a:bodyPr anchor="t"/>
          <a:lstStyle>
            <a:lvl1pPr marL="0" indent="0">
              <a:buNone/>
              <a:defRPr sz="1800">
                <a:solidFill>
                  <a:schemeClr val="bg1"/>
                </a:solidFill>
              </a:defRPr>
            </a:lvl1pPr>
          </a:lstStyle>
          <a:p>
            <a:r>
              <a:rPr lang="en-US" dirty="0"/>
              <a:t>Click to add subtitle</a:t>
            </a:r>
          </a:p>
        </p:txBody>
      </p:sp>
      <p:sp>
        <p:nvSpPr>
          <p:cNvPr id="20" name="Picture Placeholder 16">
            <a:extLst>
              <a:ext uri="{FF2B5EF4-FFF2-40B4-BE49-F238E27FC236}">
                <a16:creationId xmlns:a16="http://schemas.microsoft.com/office/drawing/2014/main" id="{C177CBDB-952D-484B-B43B-F988558931C5}"/>
              </a:ext>
            </a:extLst>
          </p:cNvPr>
          <p:cNvSpPr>
            <a:spLocks noGrp="1"/>
          </p:cNvSpPr>
          <p:nvPr>
            <p:ph type="pic" sz="quarter" idx="13" hasCustomPrompt="1"/>
          </p:nvPr>
        </p:nvSpPr>
        <p:spPr>
          <a:xfrm>
            <a:off x="800100" y="727075"/>
            <a:ext cx="5176838" cy="3071813"/>
          </a:xfrm>
          <a:prstGeom prst="rect">
            <a:avLst/>
          </a:prstGeom>
        </p:spPr>
        <p:txBody>
          <a:bodyPr/>
          <a:lstStyle>
            <a:lvl1pPr marL="0" indent="0" algn="ctr">
              <a:buNone/>
              <a:defRPr>
                <a:solidFill>
                  <a:schemeClr val="bg1"/>
                </a:solidFill>
              </a:defRPr>
            </a:lvl1pPr>
          </a:lstStyle>
          <a:p>
            <a:r>
              <a:rPr lang="en-US" dirty="0"/>
              <a:t>Insert photo here</a:t>
            </a:r>
          </a:p>
        </p:txBody>
      </p:sp>
      <p:sp>
        <p:nvSpPr>
          <p:cNvPr id="21" name="Picture Placeholder 18">
            <a:extLst>
              <a:ext uri="{FF2B5EF4-FFF2-40B4-BE49-F238E27FC236}">
                <a16:creationId xmlns:a16="http://schemas.microsoft.com/office/drawing/2014/main" id="{D789E88D-76E7-4745-B062-102E233A6722}"/>
              </a:ext>
            </a:extLst>
          </p:cNvPr>
          <p:cNvSpPr>
            <a:spLocks noGrp="1"/>
          </p:cNvSpPr>
          <p:nvPr>
            <p:ph type="pic" sz="quarter" idx="14" hasCustomPrompt="1"/>
          </p:nvPr>
        </p:nvSpPr>
        <p:spPr>
          <a:xfrm>
            <a:off x="6146800" y="727075"/>
            <a:ext cx="5245100" cy="3070225"/>
          </a:xfrm>
          <a:prstGeom prst="rect">
            <a:avLst/>
          </a:prstGeom>
        </p:spPr>
        <p:txBody>
          <a:bodyPr/>
          <a:lstStyle>
            <a:lvl1pPr marL="0" indent="0" algn="ctr">
              <a:buNone/>
              <a:defRPr>
                <a:solidFill>
                  <a:schemeClr val="bg1"/>
                </a:solidFill>
              </a:defRPr>
            </a:lvl1pPr>
          </a:lstStyle>
          <a:p>
            <a:r>
              <a:rPr lang="en-US" dirty="0"/>
              <a:t>Insert photo here</a:t>
            </a:r>
          </a:p>
        </p:txBody>
      </p:sp>
      <p:cxnSp>
        <p:nvCxnSpPr>
          <p:cNvPr id="12" name="Straight Connector 11">
            <a:extLst>
              <a:ext uri="{FF2B5EF4-FFF2-40B4-BE49-F238E27FC236}">
                <a16:creationId xmlns:a16="http://schemas.microsoft.com/office/drawing/2014/main" id="{433A5CE3-0C01-4DBF-926A-2F9BFD0432AB}"/>
              </a:ext>
              <a:ext uri="{C183D7F6-B498-43B3-948B-1728B52AA6E4}">
                <adec:decorative xmlns:adec="http://schemas.microsoft.com/office/drawing/2017/decorative" val="1"/>
              </a:ext>
            </a:extLst>
          </p:cNvPr>
          <p:cNvCxnSpPr>
            <a:cxnSpLocks/>
          </p:cNvCxnSpPr>
          <p:nvPr userDrawn="1"/>
        </p:nvCxnSpPr>
        <p:spPr>
          <a:xfrm>
            <a:off x="800100" y="4144434"/>
            <a:ext cx="106299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11">
            <a:extLst>
              <a:ext uri="{FF2B5EF4-FFF2-40B4-BE49-F238E27FC236}">
                <a16:creationId xmlns:a16="http://schemas.microsoft.com/office/drawing/2014/main" id="{083D82F8-F43B-4D01-891B-F77BC6F6F877}"/>
              </a:ext>
            </a:extLst>
          </p:cNvPr>
          <p:cNvSpPr>
            <a:spLocks noGrp="1"/>
          </p:cNvSpPr>
          <p:nvPr>
            <p:ph type="ftr" sz="quarter" idx="11"/>
          </p:nvPr>
        </p:nvSpPr>
        <p:spPr>
          <a:xfrm>
            <a:off x="715383" y="6356350"/>
            <a:ext cx="4539727" cy="365125"/>
          </a:xfrm>
        </p:spPr>
        <p:txBody>
          <a:bodyPr/>
          <a:lstStyle>
            <a:lvl1pPr>
              <a:defRPr>
                <a:solidFill>
                  <a:schemeClr val="bg1"/>
                </a:solidFill>
              </a:defRPr>
            </a:lvl1pPr>
          </a:lstStyle>
          <a:p>
            <a:r>
              <a:rPr lang="en-US" dirty="0"/>
              <a:t>PRESENTATION TITLE</a:t>
            </a:r>
          </a:p>
        </p:txBody>
      </p:sp>
      <p:sp>
        <p:nvSpPr>
          <p:cNvPr id="14" name="Date Placeholder 6">
            <a:extLst>
              <a:ext uri="{FF2B5EF4-FFF2-40B4-BE49-F238E27FC236}">
                <a16:creationId xmlns:a16="http://schemas.microsoft.com/office/drawing/2014/main" id="{B8CBC856-A31F-40C2-B7EA-91B860D3066C}"/>
              </a:ext>
            </a:extLst>
          </p:cNvPr>
          <p:cNvSpPr>
            <a:spLocks noGrp="1"/>
          </p:cNvSpPr>
          <p:nvPr>
            <p:ph type="dt" sz="half" idx="10"/>
          </p:nvPr>
        </p:nvSpPr>
        <p:spPr>
          <a:xfrm>
            <a:off x="8369448" y="6356350"/>
            <a:ext cx="2592594" cy="365125"/>
          </a:xfrm>
        </p:spPr>
        <p:txBody>
          <a:bodyPr/>
          <a:lstStyle>
            <a:lvl1pPr>
              <a:defRPr>
                <a:solidFill>
                  <a:schemeClr val="bg1"/>
                </a:solidFill>
              </a:defRPr>
            </a:lvl1pPr>
          </a:lstStyle>
          <a:p>
            <a:r>
              <a:rPr lang="en-US"/>
              <a:t>2/11/20XX</a:t>
            </a:r>
            <a:endParaRPr lang="en-US" dirty="0"/>
          </a:p>
        </p:txBody>
      </p:sp>
      <p:sp>
        <p:nvSpPr>
          <p:cNvPr id="15" name="Slide Number Placeholder 10">
            <a:extLst>
              <a:ext uri="{FF2B5EF4-FFF2-40B4-BE49-F238E27FC236}">
                <a16:creationId xmlns:a16="http://schemas.microsoft.com/office/drawing/2014/main" id="{966FFB51-C55B-469E-B3C6-1A6369920BE5}"/>
              </a:ext>
            </a:extLst>
          </p:cNvPr>
          <p:cNvSpPr>
            <a:spLocks noGrp="1"/>
          </p:cNvSpPr>
          <p:nvPr>
            <p:ph type="sldNum" sz="quarter" idx="12"/>
          </p:nvPr>
        </p:nvSpPr>
        <p:spPr>
          <a:xfrm>
            <a:off x="10919012" y="6356350"/>
            <a:ext cx="672354" cy="365125"/>
          </a:xfrm>
        </p:spPr>
        <p:txBody>
          <a:bodyPr/>
          <a:lstStyle>
            <a:lvl1pPr>
              <a:defRPr>
                <a:solidFill>
                  <a:schemeClr val="bg1"/>
                </a:solidFill>
              </a:defRPr>
            </a:lvl1pPr>
          </a:lstStyle>
          <a:p>
            <a:fld id="{A53D7EE4-1EDB-42FD-B6B7-A82C9F31F0F4}" type="slidenum">
              <a:rPr lang="en-US" smtClean="0"/>
              <a:pPr/>
              <a:t>‹#›</a:t>
            </a:fld>
            <a:endParaRPr lang="en-US" dirty="0"/>
          </a:p>
        </p:txBody>
      </p:sp>
    </p:spTree>
    <p:extLst>
      <p:ext uri="{BB962C8B-B14F-4D97-AF65-F5344CB8AC3E}">
        <p14:creationId xmlns:p14="http://schemas.microsoft.com/office/powerpoint/2010/main" val="337097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95A76E-1EF3-4F47-9E87-6FCAB7D5DFE2}"/>
              </a:ext>
            </a:extLst>
          </p:cNvPr>
          <p:cNvSpPr>
            <a:spLocks noGrp="1"/>
          </p:cNvSpPr>
          <p:nvPr>
            <p:ph type="title"/>
          </p:nvPr>
        </p:nvSpPr>
        <p:spPr>
          <a:xfrm>
            <a:off x="5604846" y="860615"/>
            <a:ext cx="5922279" cy="1272986"/>
          </a:xfrm>
          <a:prstGeom prst="rect">
            <a:avLst/>
          </a:prstGeom>
        </p:spPr>
        <p:txBody>
          <a:bodyPr>
            <a:normAutofit/>
          </a:bodyPr>
          <a:lstStyle/>
          <a:p>
            <a:r>
              <a:rPr lang="en-US" sz="4000"/>
              <a:t>Click to edit Master title style</a:t>
            </a:r>
            <a:endParaRPr lang="en-US" sz="4000" dirty="0"/>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hasCustomPrompt="1"/>
          </p:nvPr>
        </p:nvSpPr>
        <p:spPr>
          <a:xfrm>
            <a:off x="-1" y="1"/>
            <a:ext cx="4876799" cy="6858000"/>
          </a:xfrm>
          <a:prstGeom prst="rect">
            <a:avLst/>
          </a:prstGeom>
        </p:spPr>
        <p:txBody>
          <a:bodyPr/>
          <a:lstStyle>
            <a:lvl1pPr marL="0" indent="0" algn="ctr">
              <a:buNone/>
              <a:defRPr/>
            </a:lvl1pPr>
          </a:lstStyle>
          <a:p>
            <a:r>
              <a:rPr lang="en-US" dirty="0"/>
              <a:t>Insert photo here</a:t>
            </a:r>
          </a:p>
        </p:txBody>
      </p:sp>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09D5546-AD01-4B29-B174-EDA7105100BE}"/>
              </a:ext>
            </a:extLst>
          </p:cNvPr>
          <p:cNvSpPr>
            <a:spLocks noGrp="1"/>
          </p:cNvSpPr>
          <p:nvPr>
            <p:ph idx="1"/>
          </p:nvPr>
        </p:nvSpPr>
        <p:spPr>
          <a:xfrm>
            <a:off x="5566943" y="2133600"/>
            <a:ext cx="6005933" cy="3774464"/>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F3B2F557-7BE5-4154-A82F-928EE54A585D}"/>
              </a:ext>
            </a:extLst>
          </p:cNvPr>
          <p:cNvSpPr>
            <a:spLocks noGrp="1"/>
          </p:cNvSpPr>
          <p:nvPr>
            <p:ph type="ftr" sz="quarter" idx="11"/>
          </p:nvPr>
        </p:nvSpPr>
        <p:spPr>
          <a:xfrm>
            <a:off x="715383" y="6356350"/>
            <a:ext cx="4539727" cy="365125"/>
          </a:xfrm>
          <a:prstGeom prst="rect">
            <a:avLst/>
          </a:prstGeom>
        </p:spPr>
        <p:txBody>
          <a:bodyPr/>
          <a:lstStyle>
            <a:lvl1pPr>
              <a:defRPr>
                <a:solidFill>
                  <a:schemeClr val="bg1"/>
                </a:solidFill>
                <a:effectLst/>
              </a:defRPr>
            </a:lvl1pPr>
          </a:lstStyle>
          <a:p>
            <a:r>
              <a:rPr lang="en-US"/>
              <a:t>PRESENTATION TITLE</a:t>
            </a:r>
            <a:endParaRPr lang="en-US" dirty="0"/>
          </a:p>
        </p:txBody>
      </p:sp>
      <p:sp>
        <p:nvSpPr>
          <p:cNvPr id="14" name="Date Placeholder 3">
            <a:extLst>
              <a:ext uri="{FF2B5EF4-FFF2-40B4-BE49-F238E27FC236}">
                <a16:creationId xmlns:a16="http://schemas.microsoft.com/office/drawing/2014/main" id="{DE54A7E3-1026-464C-BB67-2D7F714067E7}"/>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5" name="Slide Number Placeholder 5">
            <a:extLst>
              <a:ext uri="{FF2B5EF4-FFF2-40B4-BE49-F238E27FC236}">
                <a16:creationId xmlns:a16="http://schemas.microsoft.com/office/drawing/2014/main" id="{F1723F54-B646-4D12-AEA1-08269C254710}"/>
              </a:ext>
            </a:extLst>
          </p:cNvPr>
          <p:cNvSpPr>
            <a:spLocks noGrp="1"/>
          </p:cNvSpPr>
          <p:nvPr>
            <p:ph type="sldNum" sz="quarter" idx="12"/>
          </p:nvPr>
        </p:nvSpPr>
        <p:spPr>
          <a:xfrm>
            <a:off x="10919012" y="6356350"/>
            <a:ext cx="672354" cy="365125"/>
          </a:xfrm>
          <a:prstGeom prst="rect">
            <a:avLst/>
          </a:prstGeom>
        </p:spPr>
        <p:txBody>
          <a:bodyPr/>
          <a:lstStyle/>
          <a:p>
            <a:fld id="{E30AF5A0-43BB-4336-8627-9123B9144D80}" type="slidenum">
              <a:rPr lang="en-US" smtClean="0"/>
              <a:t>‹#›</a:t>
            </a:fld>
            <a:endParaRPr lang="en-US"/>
          </a:p>
        </p:txBody>
      </p:sp>
    </p:spTree>
    <p:extLst>
      <p:ext uri="{BB962C8B-B14F-4D97-AF65-F5344CB8AC3E}">
        <p14:creationId xmlns:p14="http://schemas.microsoft.com/office/powerpoint/2010/main" val="31346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C8837BA0-445B-4D04-ADA9-C65084B15F90}"/>
              </a:ext>
            </a:extLst>
          </p:cNvPr>
          <p:cNvSpPr>
            <a:spLocks noGrp="1"/>
          </p:cNvSpPr>
          <p:nvPr>
            <p:ph type="title"/>
          </p:nvPr>
        </p:nvSpPr>
        <p:spPr>
          <a:xfrm>
            <a:off x="800099" y="904730"/>
            <a:ext cx="4152900" cy="1652590"/>
          </a:xfrm>
          <a:prstGeom prst="rect">
            <a:avLst/>
          </a:prstGeom>
        </p:spPr>
        <p:txBody>
          <a:bodyPr>
            <a:normAutofit/>
          </a:bodyPr>
          <a:lstStyle/>
          <a:p>
            <a:r>
              <a:rPr lang="en-US"/>
              <a:t>Click to edit Master title style</a:t>
            </a:r>
            <a:endParaRPr lang="en-US" dirty="0"/>
          </a:p>
        </p:txBody>
      </p:sp>
      <p:sp>
        <p:nvSpPr>
          <p:cNvPr id="10" name="Content Placeholder 10">
            <a:extLst>
              <a:ext uri="{FF2B5EF4-FFF2-40B4-BE49-F238E27FC236}">
                <a16:creationId xmlns:a16="http://schemas.microsoft.com/office/drawing/2014/main" id="{0CFA4CCF-323F-4998-B6BF-56207329CDA8}"/>
              </a:ext>
            </a:extLst>
          </p:cNvPr>
          <p:cNvSpPr>
            <a:spLocks noGrp="1"/>
          </p:cNvSpPr>
          <p:nvPr>
            <p:ph idx="1"/>
          </p:nvPr>
        </p:nvSpPr>
        <p:spPr>
          <a:xfrm>
            <a:off x="5133975" y="952368"/>
            <a:ext cx="6257926" cy="1773893"/>
          </a:xfrm>
          <a:prstGeom prst="rect">
            <a:avLst/>
          </a:prstGeom>
        </p:spPr>
        <p:txBody>
          <a:bodyPr>
            <a:normAutofit/>
          </a:bodyPr>
          <a:lstStyle>
            <a:lvl1pPr marL="0" indent="0">
              <a:lnSpc>
                <a:spcPct val="100000"/>
              </a:lnSpc>
              <a:buNone/>
              <a:defRPr sz="1800"/>
            </a:lvl1pPr>
          </a:lstStyle>
          <a:p>
            <a:pPr lvl="0"/>
            <a:r>
              <a:rPr lang="en-US"/>
              <a:t>Click to edit Master text styles</a:t>
            </a:r>
          </a:p>
        </p:txBody>
      </p:sp>
      <p:cxnSp>
        <p:nvCxnSpPr>
          <p:cNvPr id="13" name="Straight Connector 12">
            <a:extLst>
              <a:ext uri="{FF2B5EF4-FFF2-40B4-BE49-F238E27FC236}">
                <a16:creationId xmlns:a16="http://schemas.microsoft.com/office/drawing/2014/main" id="{DFFFF70A-3EED-4002-B2F8-FB8301C80C77}"/>
              </a:ext>
              <a:ext uri="{C183D7F6-B498-43B3-948B-1728B52AA6E4}">
                <adec:decorative xmlns:adec="http://schemas.microsoft.com/office/drawing/2017/decorative" val="1"/>
              </a:ext>
            </a:extLst>
          </p:cNvPr>
          <p:cNvCxnSpPr>
            <a:cxnSpLocks/>
          </p:cNvCxnSpPr>
          <p:nvPr userDrawn="1"/>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Picture Placeholder 17">
            <a:extLst>
              <a:ext uri="{FF2B5EF4-FFF2-40B4-BE49-F238E27FC236}">
                <a16:creationId xmlns:a16="http://schemas.microsoft.com/office/drawing/2014/main" id="{DD78C1EE-0224-4362-B796-4CC7B06992BD}"/>
              </a:ext>
            </a:extLst>
          </p:cNvPr>
          <p:cNvSpPr>
            <a:spLocks noGrp="1"/>
          </p:cNvSpPr>
          <p:nvPr>
            <p:ph type="pic" sz="quarter" idx="13" hasCustomPrompt="1"/>
          </p:nvPr>
        </p:nvSpPr>
        <p:spPr>
          <a:xfrm>
            <a:off x="800099" y="3048000"/>
            <a:ext cx="5133990" cy="2737531"/>
          </a:xfrm>
          <a:prstGeom prst="rect">
            <a:avLst/>
          </a:prstGeom>
        </p:spPr>
        <p:txBody>
          <a:bodyPr/>
          <a:lstStyle>
            <a:lvl1pPr marL="0" indent="0" algn="ctr">
              <a:buNone/>
              <a:defRPr/>
            </a:lvl1pPr>
          </a:lstStyle>
          <a:p>
            <a:r>
              <a:rPr lang="en-US" dirty="0"/>
              <a:t>Insert photo here</a:t>
            </a:r>
          </a:p>
        </p:txBody>
      </p:sp>
      <p:sp>
        <p:nvSpPr>
          <p:cNvPr id="21" name="Picture Placeholder 17">
            <a:extLst>
              <a:ext uri="{FF2B5EF4-FFF2-40B4-BE49-F238E27FC236}">
                <a16:creationId xmlns:a16="http://schemas.microsoft.com/office/drawing/2014/main" id="{2C1748F4-2D05-4407-8CB0-D854F9602DA3}"/>
              </a:ext>
            </a:extLst>
          </p:cNvPr>
          <p:cNvSpPr>
            <a:spLocks noGrp="1"/>
          </p:cNvSpPr>
          <p:nvPr>
            <p:ph type="pic" sz="quarter" idx="14" hasCustomPrompt="1"/>
          </p:nvPr>
        </p:nvSpPr>
        <p:spPr>
          <a:xfrm>
            <a:off x="6209621" y="3048000"/>
            <a:ext cx="5182278" cy="2737531"/>
          </a:xfrm>
          <a:prstGeom prst="rect">
            <a:avLst/>
          </a:prstGeom>
        </p:spPr>
        <p:txBody>
          <a:bodyPr/>
          <a:lstStyle>
            <a:lvl1pPr marL="0" indent="0" algn="ctr">
              <a:buNone/>
              <a:defRPr/>
            </a:lvl1pPr>
          </a:lstStyle>
          <a:p>
            <a:r>
              <a:rPr lang="en-US" dirty="0"/>
              <a:t>Insert photo here</a:t>
            </a:r>
          </a:p>
        </p:txBody>
      </p:sp>
      <p:sp>
        <p:nvSpPr>
          <p:cNvPr id="14" name="Footer Placeholder 7">
            <a:extLst>
              <a:ext uri="{FF2B5EF4-FFF2-40B4-BE49-F238E27FC236}">
                <a16:creationId xmlns:a16="http://schemas.microsoft.com/office/drawing/2014/main" id="{59837BA4-E3C3-4F0D-A113-75128BC03EF4}"/>
              </a:ext>
            </a:extLst>
          </p:cNvPr>
          <p:cNvSpPr>
            <a:spLocks noGrp="1"/>
          </p:cNvSpPr>
          <p:nvPr>
            <p:ph type="ftr" sz="quarter" idx="11"/>
          </p:nvPr>
        </p:nvSpPr>
        <p:spPr>
          <a:xfrm>
            <a:off x="715383" y="6356350"/>
            <a:ext cx="4539727" cy="365125"/>
          </a:xfrm>
          <a:prstGeom prst="rect">
            <a:avLst/>
          </a:prstGeom>
        </p:spPr>
        <p:txBody>
          <a:bodyPr/>
          <a:lstStyle>
            <a:lvl1pPr>
              <a:defRPr/>
            </a:lvl1pPr>
          </a:lstStyle>
          <a:p>
            <a:r>
              <a:rPr lang="en-US" dirty="0"/>
              <a:t>PRESENTATION TITLE</a:t>
            </a:r>
          </a:p>
        </p:txBody>
      </p:sp>
      <p:sp>
        <p:nvSpPr>
          <p:cNvPr id="15" name="Date Placeholder 1">
            <a:extLst>
              <a:ext uri="{FF2B5EF4-FFF2-40B4-BE49-F238E27FC236}">
                <a16:creationId xmlns:a16="http://schemas.microsoft.com/office/drawing/2014/main" id="{5DA65157-50C9-4A85-912D-6DC9A606192F}"/>
              </a:ext>
            </a:extLst>
          </p:cNvPr>
          <p:cNvSpPr>
            <a:spLocks noGrp="1"/>
          </p:cNvSpPr>
          <p:nvPr>
            <p:ph type="dt" sz="half" idx="10"/>
          </p:nvPr>
        </p:nvSpPr>
        <p:spPr>
          <a:xfrm>
            <a:off x="8369448" y="6356350"/>
            <a:ext cx="2592594" cy="365125"/>
          </a:xfrm>
          <a:prstGeom prst="rect">
            <a:avLst/>
          </a:prstGeom>
        </p:spPr>
        <p:txBody>
          <a:bodyPr/>
          <a:lstStyle/>
          <a:p>
            <a:r>
              <a:rPr lang="en-US"/>
              <a:t>2/11/20XX</a:t>
            </a:r>
          </a:p>
        </p:txBody>
      </p:sp>
      <p:sp>
        <p:nvSpPr>
          <p:cNvPr id="16" name="Slide Number Placeholder 6">
            <a:extLst>
              <a:ext uri="{FF2B5EF4-FFF2-40B4-BE49-F238E27FC236}">
                <a16:creationId xmlns:a16="http://schemas.microsoft.com/office/drawing/2014/main" id="{9DE415B0-F0C3-4971-8C76-0D54D6407C42}"/>
              </a:ext>
            </a:extLst>
          </p:cNvPr>
          <p:cNvSpPr>
            <a:spLocks noGrp="1"/>
          </p:cNvSpPr>
          <p:nvPr>
            <p:ph type="sldNum" sz="quarter" idx="12"/>
          </p:nvPr>
        </p:nvSpPr>
        <p:spPr>
          <a:xfrm>
            <a:off x="10919012" y="6356350"/>
            <a:ext cx="672354" cy="365125"/>
          </a:xfrm>
          <a:prstGeom prst="rect">
            <a:avLst/>
          </a:prstGeom>
        </p:spPr>
        <p:txBody>
          <a:bodyPr/>
          <a:lstStyle/>
          <a:p>
            <a:fld id="{A53D7EE4-1EDB-42FD-B6B7-A82C9F31F0F4}" type="slidenum">
              <a:rPr lang="en-US" smtClean="0"/>
              <a:t>‹#›</a:t>
            </a:fld>
            <a:endParaRPr lang="en-US"/>
          </a:p>
        </p:txBody>
      </p:sp>
    </p:spTree>
    <p:extLst>
      <p:ext uri="{BB962C8B-B14F-4D97-AF65-F5344CB8AC3E}">
        <p14:creationId xmlns:p14="http://schemas.microsoft.com/office/powerpoint/2010/main" val="125120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p:nvPr>
        </p:nvSpPr>
        <p:spPr>
          <a:xfrm>
            <a:off x="684643" y="871758"/>
            <a:ext cx="5227171" cy="3871143"/>
          </a:xfrm>
          <a:prstGeom prst="rect">
            <a:avLst/>
          </a:prstGeom>
        </p:spPr>
        <p:txBody>
          <a:bodyPr/>
          <a:lstStyle/>
          <a:p>
            <a:r>
              <a:rPr lang="en-US"/>
              <a:t>Click to edit Master title style</a:t>
            </a:r>
            <a:endParaRPr lang="en-US" dirty="0"/>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p:nvPr>
        </p:nvSpPr>
        <p:spPr>
          <a:xfrm>
            <a:off x="695325" y="4785543"/>
            <a:ext cx="4857857" cy="1005657"/>
          </a:xfrm>
          <a:prstGeom prst="rect">
            <a:avLst/>
          </a:prstGeom>
        </p:spPr>
        <p:txBody>
          <a:bodyPr/>
          <a:lstStyle>
            <a:lvl1pPr marL="0" indent="0">
              <a:buNone/>
              <a:defRPr sz="1800"/>
            </a:lvl1pPr>
          </a:lstStyle>
          <a:p>
            <a:r>
              <a:rPr lang="en-US"/>
              <a:t>Click to edit Master subtitle style</a:t>
            </a:r>
            <a:endParaRPr lang="en-US" dirty="0"/>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hasCustomPrompt="1"/>
          </p:nvPr>
        </p:nvSpPr>
        <p:spPr>
          <a:xfrm>
            <a:off x="6515100" y="0"/>
            <a:ext cx="5676900" cy="6858000"/>
          </a:xfrm>
          <a:prstGeom prst="rect">
            <a:avLst/>
          </a:prstGeom>
        </p:spPr>
        <p:txBody>
          <a:bodyPr/>
          <a:lstStyle>
            <a:lvl1pPr marL="0" indent="0" algn="ctr">
              <a:buNone/>
              <a:defRPr/>
            </a:lvl1pPr>
          </a:lstStyle>
          <a:p>
            <a:r>
              <a:rPr lang="en-US" dirty="0"/>
              <a:t>Insert photo here</a:t>
            </a:r>
          </a:p>
        </p:txBody>
      </p:sp>
      <p:cxnSp>
        <p:nvCxnSpPr>
          <p:cNvPr id="22" name="Straight Connector 21">
            <a:extLst>
              <a:ext uri="{FF2B5EF4-FFF2-40B4-BE49-F238E27FC236}">
                <a16:creationId xmlns:a16="http://schemas.microsoft.com/office/drawing/2014/main" id="{51E8A8BA-B48F-4CEA-A820-8955D55D05DC}"/>
              </a:ext>
              <a:ext uri="{C183D7F6-B498-43B3-948B-1728B52AA6E4}">
                <adec:decorative xmlns:adec="http://schemas.microsoft.com/office/drawing/2017/decorative" val="1"/>
              </a:ext>
            </a:extLst>
          </p:cNvPr>
          <p:cNvCxnSpPr>
            <a:cxnSpLocks/>
          </p:cNvCxnSpPr>
          <p:nvPr userDrawn="1"/>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4FBB1-EC2B-4CAB-AE4E-A7A156244F26}"/>
              </a:ext>
              <a:ext uri="{C183D7F6-B498-43B3-948B-1728B52AA6E4}">
                <adec:decorative xmlns:adec="http://schemas.microsoft.com/office/drawing/2017/decorative" val="1"/>
              </a:ext>
            </a:extLst>
          </p:cNvPr>
          <p:cNvCxnSpPr>
            <a:cxnSpLocks/>
          </p:cNvCxnSpPr>
          <p:nvPr userDrawn="1"/>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55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9D49AB0A-D330-4415-9B9C-C769A852DF2D}"/>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18" name="Straight Connector 17">
            <a:extLst>
              <a:ext uri="{FF2B5EF4-FFF2-40B4-BE49-F238E27FC236}">
                <a16:creationId xmlns:a16="http://schemas.microsoft.com/office/drawing/2014/main" id="{37EFB8CD-537B-4E5E-8F93-82EED2C8412C}"/>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CA687-1C2C-48EE-99B9-EC8CF30289F1}"/>
              </a:ext>
            </a:extLst>
          </p:cNvPr>
          <p:cNvSpPr>
            <a:spLocks noGrp="1"/>
          </p:cNvSpPr>
          <p:nvPr>
            <p:ph sz="quarter" idx="13" hasCustomPrompt="1"/>
          </p:nvPr>
        </p:nvSpPr>
        <p:spPr>
          <a:xfrm>
            <a:off x="1335088" y="1995488"/>
            <a:ext cx="9521825" cy="40513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9" name="Footer Placeholder 9">
            <a:extLst>
              <a:ext uri="{FF2B5EF4-FFF2-40B4-BE49-F238E27FC236}">
                <a16:creationId xmlns:a16="http://schemas.microsoft.com/office/drawing/2014/main" id="{8135C37F-29C2-41B0-B777-64FAC1F70FE4}"/>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20" name="Date Placeholder 8">
            <a:extLst>
              <a:ext uri="{FF2B5EF4-FFF2-40B4-BE49-F238E27FC236}">
                <a16:creationId xmlns:a16="http://schemas.microsoft.com/office/drawing/2014/main" id="{FAC325DA-0D81-49D1-BDBC-680AF5D62C71}"/>
              </a:ext>
            </a:extLst>
          </p:cNvPr>
          <p:cNvSpPr>
            <a:spLocks noGrp="1"/>
          </p:cNvSpPr>
          <p:nvPr>
            <p:ph type="dt" sz="half" idx="10"/>
          </p:nvPr>
        </p:nvSpPr>
        <p:spPr>
          <a:xfrm>
            <a:off x="8369448" y="6356350"/>
            <a:ext cx="2592594" cy="365125"/>
          </a:xfrm>
        </p:spPr>
        <p:txBody>
          <a:bodyPr/>
          <a:lstStyle/>
          <a:p>
            <a:r>
              <a:rPr lang="en-US"/>
              <a:t>2/11/20XX</a:t>
            </a:r>
          </a:p>
        </p:txBody>
      </p:sp>
      <p:sp>
        <p:nvSpPr>
          <p:cNvPr id="21" name="Slide Number Placeholder 10">
            <a:extLst>
              <a:ext uri="{FF2B5EF4-FFF2-40B4-BE49-F238E27FC236}">
                <a16:creationId xmlns:a16="http://schemas.microsoft.com/office/drawing/2014/main" id="{13980C1F-6344-4AC2-8573-0D9F35314B8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1678275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5221BF9-9559-4D62-ADC6-2362970143F9}"/>
              </a:ext>
            </a:extLst>
          </p:cNvPr>
          <p:cNvSpPr>
            <a:spLocks noGrp="1"/>
          </p:cNvSpPr>
          <p:nvPr>
            <p:ph type="title" hasCustomPrompt="1"/>
          </p:nvPr>
        </p:nvSpPr>
        <p:spPr>
          <a:xfrm>
            <a:off x="695325" y="888999"/>
            <a:ext cx="10798176" cy="1051914"/>
          </a:xfrm>
          <a:prstGeom prst="rect">
            <a:avLst/>
          </a:prstGeom>
        </p:spPr>
        <p:txBody>
          <a:bodyPr/>
          <a:lstStyle>
            <a:lvl1pPr algn="r">
              <a:defRPr/>
            </a:lvl1pPr>
          </a:lstStyle>
          <a:p>
            <a:r>
              <a:rPr lang="en-US" dirty="0" err="1"/>
              <a:t>ClICK</a:t>
            </a:r>
            <a:r>
              <a:rPr lang="en-US" dirty="0"/>
              <a:t> TO ADD TITLE</a:t>
            </a:r>
          </a:p>
        </p:txBody>
      </p:sp>
      <p:cxnSp>
        <p:nvCxnSpPr>
          <p:cNvPr id="7" name="Straight Connector 6">
            <a:extLst>
              <a:ext uri="{FF2B5EF4-FFF2-40B4-BE49-F238E27FC236}">
                <a16:creationId xmlns:a16="http://schemas.microsoft.com/office/drawing/2014/main" id="{7FB4C3E1-495D-437D-A1DB-87F3028BBA42}"/>
              </a:ext>
              <a:ext uri="{C183D7F6-B498-43B3-948B-1728B52AA6E4}">
                <adec:decorative xmlns:adec="http://schemas.microsoft.com/office/drawing/2017/decorative" val="1"/>
              </a:ext>
            </a:extLst>
          </p:cNvPr>
          <p:cNvCxnSpPr>
            <a:cxnSpLocks/>
          </p:cNvCxnSpPr>
          <p:nvPr userDrawn="1"/>
        </p:nvCxnSpPr>
        <p:spPr>
          <a:xfrm>
            <a:off x="9751536"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6AAB131D-0F50-4923-96D1-8C59A3D8EEC3}"/>
              </a:ext>
            </a:extLst>
          </p:cNvPr>
          <p:cNvSpPr>
            <a:spLocks noGrp="1"/>
          </p:cNvSpPr>
          <p:nvPr>
            <p:ph sz="quarter" idx="13" hasCustomPrompt="1"/>
          </p:nvPr>
        </p:nvSpPr>
        <p:spPr>
          <a:xfrm>
            <a:off x="1762875" y="2386654"/>
            <a:ext cx="8663075" cy="331089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8" name="Footer Placeholder 9">
            <a:extLst>
              <a:ext uri="{FF2B5EF4-FFF2-40B4-BE49-F238E27FC236}">
                <a16:creationId xmlns:a16="http://schemas.microsoft.com/office/drawing/2014/main" id="{F30DBE8A-9D17-4F79-86F8-9FEA11DF06E9}"/>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9" name="Date Placeholder 8">
            <a:extLst>
              <a:ext uri="{FF2B5EF4-FFF2-40B4-BE49-F238E27FC236}">
                <a16:creationId xmlns:a16="http://schemas.microsoft.com/office/drawing/2014/main" id="{FC9023F8-E1A8-4C1E-B745-6658DCD6718F}"/>
              </a:ext>
            </a:extLst>
          </p:cNvPr>
          <p:cNvSpPr>
            <a:spLocks noGrp="1"/>
          </p:cNvSpPr>
          <p:nvPr>
            <p:ph type="dt" sz="half" idx="10"/>
          </p:nvPr>
        </p:nvSpPr>
        <p:spPr>
          <a:xfrm>
            <a:off x="8369448" y="6356350"/>
            <a:ext cx="2592594" cy="365125"/>
          </a:xfrm>
        </p:spPr>
        <p:txBody>
          <a:bodyPr/>
          <a:lstStyle/>
          <a:p>
            <a:r>
              <a:rPr lang="en-US"/>
              <a:t>2/11/20XX</a:t>
            </a:r>
          </a:p>
        </p:txBody>
      </p:sp>
      <p:sp>
        <p:nvSpPr>
          <p:cNvPr id="10" name="Slide Number Placeholder 10">
            <a:extLst>
              <a:ext uri="{FF2B5EF4-FFF2-40B4-BE49-F238E27FC236}">
                <a16:creationId xmlns:a16="http://schemas.microsoft.com/office/drawing/2014/main" id="{E51CCEBF-A77A-4DDA-94D4-73646D552252}"/>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54409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6371D84D-B708-4A20-8D50-CDA4E3EC6F9C}"/>
              </a:ext>
            </a:extLst>
          </p:cNvPr>
          <p:cNvSpPr>
            <a:spLocks noGrp="1"/>
          </p:cNvSpPr>
          <p:nvPr>
            <p:ph type="pic" sz="quarter" idx="13" hasCustomPrompt="1"/>
          </p:nvPr>
        </p:nvSpPr>
        <p:spPr>
          <a:xfrm>
            <a:off x="0" y="0"/>
            <a:ext cx="12192000" cy="6858000"/>
          </a:xfrm>
          <a:custGeom>
            <a:avLst/>
            <a:gdLst>
              <a:gd name="connsiteX0" fmla="*/ 800476 w 12192000"/>
              <a:gd name="connsiteY0" fmla="*/ 6126480 h 6858000"/>
              <a:gd name="connsiteX1" fmla="*/ 800476 w 12192000"/>
              <a:gd name="connsiteY1" fmla="*/ 6144768 h 6858000"/>
              <a:gd name="connsiteX2" fmla="*/ 11407516 w 12192000"/>
              <a:gd name="connsiteY2" fmla="*/ 6144768 h 6858000"/>
              <a:gd name="connsiteX3" fmla="*/ 11407516 w 12192000"/>
              <a:gd name="connsiteY3" fmla="*/ 6126480 h 6858000"/>
              <a:gd name="connsiteX4" fmla="*/ 800476 w 12192000"/>
              <a:gd name="connsiteY4" fmla="*/ 701040 h 6858000"/>
              <a:gd name="connsiteX5" fmla="*/ 800476 w 12192000"/>
              <a:gd name="connsiteY5" fmla="*/ 746759 h 6858000"/>
              <a:gd name="connsiteX6" fmla="*/ 11407516 w 12192000"/>
              <a:gd name="connsiteY6" fmla="*/ 746759 h 6858000"/>
              <a:gd name="connsiteX7" fmla="*/ 11407516 w 12192000"/>
              <a:gd name="connsiteY7" fmla="*/ 70104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800476" y="6126480"/>
                </a:moveTo>
                <a:lnTo>
                  <a:pt x="800476" y="6144768"/>
                </a:lnTo>
                <a:lnTo>
                  <a:pt x="11407516" y="6144768"/>
                </a:lnTo>
                <a:lnTo>
                  <a:pt x="11407516" y="6126480"/>
                </a:lnTo>
                <a:close/>
                <a:moveTo>
                  <a:pt x="800476" y="701040"/>
                </a:moveTo>
                <a:lnTo>
                  <a:pt x="800476" y="746759"/>
                </a:lnTo>
                <a:lnTo>
                  <a:pt x="11407516" y="746759"/>
                </a:lnTo>
                <a:lnTo>
                  <a:pt x="11407516" y="701040"/>
                </a:lnTo>
                <a:close/>
                <a:moveTo>
                  <a:pt x="0" y="0"/>
                </a:moveTo>
                <a:lnTo>
                  <a:pt x="12192000" y="0"/>
                </a:lnTo>
                <a:lnTo>
                  <a:pt x="12192000" y="6858000"/>
                </a:lnTo>
                <a:lnTo>
                  <a:pt x="0" y="6858000"/>
                </a:lnTo>
                <a:close/>
              </a:path>
            </a:pathLst>
          </a:custGeom>
        </p:spPr>
        <p:txBody>
          <a:bodyPr wrap="square">
            <a:noAutofit/>
          </a:bodyPr>
          <a:lstStyle>
            <a:lvl1pPr marL="0" indent="0" algn="ctr">
              <a:buNone/>
              <a:defRPr/>
            </a:lvl1pPr>
          </a:lstStyle>
          <a:p>
            <a:r>
              <a:rPr lang="en-US" dirty="0"/>
              <a:t>Insert photo here</a:t>
            </a:r>
          </a:p>
        </p:txBody>
      </p:sp>
      <p:sp>
        <p:nvSpPr>
          <p:cNvPr id="2" name="Title 1">
            <a:extLst>
              <a:ext uri="{FF2B5EF4-FFF2-40B4-BE49-F238E27FC236}">
                <a16:creationId xmlns:a16="http://schemas.microsoft.com/office/drawing/2014/main" id="{21A03AD3-C316-411C-9844-6C8D950DC403}"/>
              </a:ext>
            </a:extLst>
          </p:cNvPr>
          <p:cNvSpPr>
            <a:spLocks noGrp="1"/>
          </p:cNvSpPr>
          <p:nvPr>
            <p:ph type="title" hasCustomPrompt="1"/>
          </p:nvPr>
        </p:nvSpPr>
        <p:spPr>
          <a:xfrm>
            <a:off x="6601766" y="1837677"/>
            <a:ext cx="4930901" cy="2334828"/>
          </a:xfrm>
          <a:prstGeom prst="rect">
            <a:avLst/>
          </a:prstGeom>
        </p:spPr>
        <p:txBody>
          <a:bodyPr/>
          <a:lstStyle>
            <a:lvl1pPr algn="r">
              <a:defRPr cap="none">
                <a:solidFill>
                  <a:schemeClr val="bg1"/>
                </a:solidFill>
                <a:effectLst>
                  <a:outerShdw blurRad="38100" dist="38100" dir="2700000" algn="tl">
                    <a:srgbClr val="000000">
                      <a:alpha val="43137"/>
                    </a:srgbClr>
                  </a:outerShdw>
                </a:effectLst>
              </a:defRPr>
            </a:lvl1pPr>
          </a:lstStyle>
          <a:p>
            <a:r>
              <a:rPr lang="en-US" dirty="0"/>
              <a:t>Insert text here</a:t>
            </a:r>
          </a:p>
        </p:txBody>
      </p:sp>
      <p:sp>
        <p:nvSpPr>
          <p:cNvPr id="25" name="Subtitle 2">
            <a:extLst>
              <a:ext uri="{FF2B5EF4-FFF2-40B4-BE49-F238E27FC236}">
                <a16:creationId xmlns:a16="http://schemas.microsoft.com/office/drawing/2014/main" id="{F00A8C60-C81E-4C2C-AB11-00AE1AC04ECE}"/>
              </a:ext>
            </a:extLst>
          </p:cNvPr>
          <p:cNvSpPr>
            <a:spLocks noGrp="1"/>
          </p:cNvSpPr>
          <p:nvPr>
            <p:ph type="subTitle" idx="1" hasCustomPrompt="1"/>
          </p:nvPr>
        </p:nvSpPr>
        <p:spPr>
          <a:xfrm>
            <a:off x="6347532" y="4408305"/>
            <a:ext cx="5175797" cy="909420"/>
          </a:xfrm>
          <a:prstGeom prst="rect">
            <a:avLst/>
          </a:prstGeom>
        </p:spPr>
        <p:txBody>
          <a:bodyPr anchor="t">
            <a:normAutofit/>
          </a:bodyPr>
          <a:lstStyle>
            <a:lvl1pPr marL="0" indent="0" algn="r">
              <a:buNone/>
              <a:defRPr sz="2800">
                <a:solidFill>
                  <a:schemeClr val="bg1"/>
                </a:solidFill>
                <a:effectLst>
                  <a:outerShdw blurRad="38100" dist="38100" dir="2700000" algn="tl">
                    <a:srgbClr val="000000">
                      <a:alpha val="43137"/>
                    </a:srgbClr>
                  </a:outerShdw>
                </a:effectLst>
              </a:defRPr>
            </a:lvl1pPr>
          </a:lstStyle>
          <a:p>
            <a:r>
              <a:rPr lang="en-US" sz="1800" dirty="0">
                <a:solidFill>
                  <a:schemeClr val="bg1"/>
                </a:solidFill>
              </a:rPr>
              <a:t>Insert subtitle here</a:t>
            </a:r>
          </a:p>
        </p:txBody>
      </p:sp>
      <p:sp>
        <p:nvSpPr>
          <p:cNvPr id="14" name="Footer Placeholder 4">
            <a:extLst>
              <a:ext uri="{FF2B5EF4-FFF2-40B4-BE49-F238E27FC236}">
                <a16:creationId xmlns:a16="http://schemas.microsoft.com/office/drawing/2014/main" id="{9F7D24C8-FDC6-4FCE-85C6-520D6469380F}"/>
              </a:ext>
            </a:extLst>
          </p:cNvPr>
          <p:cNvSpPr>
            <a:spLocks noGrp="1"/>
          </p:cNvSpPr>
          <p:nvPr>
            <p:ph type="ftr" sz="quarter" idx="11"/>
          </p:nvPr>
        </p:nvSpPr>
        <p:spPr>
          <a:xfrm>
            <a:off x="715383" y="6356350"/>
            <a:ext cx="4539727"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15" name="Date Placeholder 3">
            <a:extLst>
              <a:ext uri="{FF2B5EF4-FFF2-40B4-BE49-F238E27FC236}">
                <a16:creationId xmlns:a16="http://schemas.microsoft.com/office/drawing/2014/main" id="{450E2155-DD21-4098-82EF-B19C466B239E}"/>
              </a:ext>
            </a:extLst>
          </p:cNvPr>
          <p:cNvSpPr>
            <a:spLocks noGrp="1"/>
          </p:cNvSpPr>
          <p:nvPr>
            <p:ph type="dt" sz="half" idx="10"/>
          </p:nvPr>
        </p:nvSpPr>
        <p:spPr>
          <a:xfrm>
            <a:off x="8369448" y="6356350"/>
            <a:ext cx="259259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2/11/20XX</a:t>
            </a:r>
          </a:p>
        </p:txBody>
      </p:sp>
      <p:sp>
        <p:nvSpPr>
          <p:cNvPr id="16" name="Slide Number Placeholder 5">
            <a:extLst>
              <a:ext uri="{FF2B5EF4-FFF2-40B4-BE49-F238E27FC236}">
                <a16:creationId xmlns:a16="http://schemas.microsoft.com/office/drawing/2014/main" id="{130CB194-35B9-4229-9CFE-5C3B911EC2A3}"/>
              </a:ext>
            </a:extLst>
          </p:cNvPr>
          <p:cNvSpPr>
            <a:spLocks noGrp="1"/>
          </p:cNvSpPr>
          <p:nvPr>
            <p:ph type="sldNum" sz="quarter" idx="12"/>
          </p:nvPr>
        </p:nvSpPr>
        <p:spPr>
          <a:xfrm>
            <a:off x="10919012" y="6356350"/>
            <a:ext cx="672354" cy="365125"/>
          </a:xfrm>
        </p:spPr>
        <p:txBody>
          <a:bodyPr/>
          <a:lstStyle>
            <a:lvl1pPr>
              <a:defRPr>
                <a:solidFill>
                  <a:schemeClr val="bg1"/>
                </a:solidFill>
                <a:effectLst>
                  <a:outerShdw blurRad="38100" dist="38100" dir="2700000" algn="tl">
                    <a:srgbClr val="000000">
                      <a:alpha val="43137"/>
                    </a:srgbClr>
                  </a:outerShdw>
                </a:effectLst>
              </a:defRPr>
            </a:lvl1pPr>
          </a:lstStyle>
          <a:p>
            <a:fld id="{A2AE2B76-F97F-4BE2-8670-72276A5F21A5}" type="slidenum">
              <a:rPr lang="en-US" smtClean="0"/>
              <a:pPr/>
              <a:t>‹#›</a:t>
            </a:fld>
            <a:endParaRPr lang="en-US"/>
          </a:p>
        </p:txBody>
      </p:sp>
      <p:cxnSp>
        <p:nvCxnSpPr>
          <p:cNvPr id="8" name="Straight Connector 7">
            <a:extLst>
              <a:ext uri="{FF2B5EF4-FFF2-40B4-BE49-F238E27FC236}">
                <a16:creationId xmlns:a16="http://schemas.microsoft.com/office/drawing/2014/main" id="{EBDF219B-DD0E-4D26-8B59-3FE43A252543}"/>
              </a:ext>
              <a:ext uri="{C183D7F6-B498-43B3-948B-1728B52AA6E4}">
                <adec:decorative xmlns:adec="http://schemas.microsoft.com/office/drawing/2017/decorative" val="1"/>
              </a:ext>
            </a:extLst>
          </p:cNvPr>
          <p:cNvCxnSpPr>
            <a:cxnSpLocks/>
          </p:cNvCxnSpPr>
          <p:nvPr userDrawn="1"/>
        </p:nvCxnSpPr>
        <p:spPr>
          <a:xfrm>
            <a:off x="800476" y="723900"/>
            <a:ext cx="10610474" cy="0"/>
          </a:xfrm>
          <a:prstGeom prst="line">
            <a:avLst/>
          </a:prstGeom>
          <a:ln w="44450">
            <a:solidFill>
              <a:srgbClr val="FFFFFF"/>
            </a:solidFill>
          </a:ln>
          <a:effectLst>
            <a:outerShdw blurRad="50800" dist="25400" dir="2700000" sx="99000" sy="99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8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1DFFB204-6AE4-4FC9-9B60-312D7206B03F}"/>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9254F317-DDB0-4841-A973-FFC12960827B}"/>
              </a:ext>
            </a:extLst>
          </p:cNvPr>
          <p:cNvSpPr>
            <a:spLocks noGrp="1"/>
          </p:cNvSpPr>
          <p:nvPr>
            <p:ph sz="quarter" idx="13" hasCustomPrompt="1"/>
          </p:nvPr>
        </p:nvSpPr>
        <p:spPr>
          <a:xfrm>
            <a:off x="390669" y="1789993"/>
            <a:ext cx="11407487" cy="4351338"/>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cxnSp>
        <p:nvCxnSpPr>
          <p:cNvPr id="10" name="Straight Connector 9">
            <a:extLst>
              <a:ext uri="{FF2B5EF4-FFF2-40B4-BE49-F238E27FC236}">
                <a16:creationId xmlns:a16="http://schemas.microsoft.com/office/drawing/2014/main" id="{E7B3A45C-71C1-4ADC-89E0-AF6924CA17F4}"/>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9">
            <a:extLst>
              <a:ext uri="{FF2B5EF4-FFF2-40B4-BE49-F238E27FC236}">
                <a16:creationId xmlns:a16="http://schemas.microsoft.com/office/drawing/2014/main" id="{B9239148-0308-46C3-9FF0-4027CC8E85E7}"/>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3" name="Date Placeholder 8">
            <a:extLst>
              <a:ext uri="{FF2B5EF4-FFF2-40B4-BE49-F238E27FC236}">
                <a16:creationId xmlns:a16="http://schemas.microsoft.com/office/drawing/2014/main" id="{774C5953-38DD-4451-A5AA-9A578D59365B}"/>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0">
            <a:extLst>
              <a:ext uri="{FF2B5EF4-FFF2-40B4-BE49-F238E27FC236}">
                <a16:creationId xmlns:a16="http://schemas.microsoft.com/office/drawing/2014/main" id="{39D06D66-ACB3-4B9C-B4EB-FC3EC5BD75A6}"/>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652202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CC9BE23-A0EC-4866-A7A4-FD7255EF8F5E}"/>
              </a:ext>
            </a:extLst>
          </p:cNvPr>
          <p:cNvSpPr>
            <a:spLocks noGrp="1"/>
          </p:cNvSpPr>
          <p:nvPr>
            <p:ph type="title"/>
          </p:nvPr>
        </p:nvSpPr>
        <p:spPr>
          <a:xfrm>
            <a:off x="695325" y="888999"/>
            <a:ext cx="10798176" cy="1051914"/>
          </a:xfrm>
          <a:prstGeom prst="rect">
            <a:avLst/>
          </a:prstGeom>
        </p:spPr>
        <p:txBody>
          <a:body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203BC10E-3DDD-4EC5-BD6D-D8D180BF3990}"/>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FD4AD3C-6727-49EE-9625-F87A6B8AE0B7}"/>
              </a:ext>
            </a:extLst>
          </p:cNvPr>
          <p:cNvSpPr>
            <a:spLocks noGrp="1"/>
          </p:cNvSpPr>
          <p:nvPr>
            <p:ph sz="quarter" idx="13" hasCustomPrompt="1"/>
          </p:nvPr>
        </p:nvSpPr>
        <p:spPr>
          <a:xfrm>
            <a:off x="695326" y="1940913"/>
            <a:ext cx="10798176" cy="4021586"/>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10" name="Footer Placeholder 9">
            <a:extLst>
              <a:ext uri="{FF2B5EF4-FFF2-40B4-BE49-F238E27FC236}">
                <a16:creationId xmlns:a16="http://schemas.microsoft.com/office/drawing/2014/main" id="{4489FA96-DDCF-4A83-91EB-4F5F6179F0D0}"/>
              </a:ext>
            </a:extLst>
          </p:cNvPr>
          <p:cNvSpPr>
            <a:spLocks noGrp="1"/>
          </p:cNvSpPr>
          <p:nvPr>
            <p:ph type="ftr" sz="quarter" idx="11"/>
          </p:nvPr>
        </p:nvSpPr>
        <p:spPr>
          <a:xfrm>
            <a:off x="715383" y="6356350"/>
            <a:ext cx="4539727" cy="365125"/>
          </a:xfrm>
        </p:spPr>
        <p:txBody>
          <a:bodyPr/>
          <a:lstStyle>
            <a:lvl1pPr>
              <a:defRPr/>
            </a:lvl1pPr>
          </a:lstStyle>
          <a:p>
            <a:r>
              <a:rPr lang="en-US" dirty="0"/>
              <a:t>PRESENTATION TITLE</a:t>
            </a:r>
          </a:p>
        </p:txBody>
      </p:sp>
      <p:sp>
        <p:nvSpPr>
          <p:cNvPr id="11" name="Date Placeholder 8">
            <a:extLst>
              <a:ext uri="{FF2B5EF4-FFF2-40B4-BE49-F238E27FC236}">
                <a16:creationId xmlns:a16="http://schemas.microsoft.com/office/drawing/2014/main" id="{F7CC7848-0B2C-4FBE-96B0-0717CC5A9FF1}"/>
              </a:ext>
            </a:extLst>
          </p:cNvPr>
          <p:cNvSpPr>
            <a:spLocks noGrp="1"/>
          </p:cNvSpPr>
          <p:nvPr>
            <p:ph type="dt" sz="half" idx="10"/>
          </p:nvPr>
        </p:nvSpPr>
        <p:spPr>
          <a:xfrm>
            <a:off x="8369448" y="6356350"/>
            <a:ext cx="2592594" cy="365125"/>
          </a:xfrm>
        </p:spPr>
        <p:txBody>
          <a:bodyPr/>
          <a:lstStyle/>
          <a:p>
            <a:r>
              <a:rPr lang="en-US"/>
              <a:t>2/11/20XX</a:t>
            </a:r>
          </a:p>
        </p:txBody>
      </p:sp>
      <p:sp>
        <p:nvSpPr>
          <p:cNvPr id="12" name="Slide Number Placeholder 10">
            <a:extLst>
              <a:ext uri="{FF2B5EF4-FFF2-40B4-BE49-F238E27FC236}">
                <a16:creationId xmlns:a16="http://schemas.microsoft.com/office/drawing/2014/main" id="{4CD16377-DD1B-4262-BDAE-760577F5B81D}"/>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t>‹#›</a:t>
            </a:fld>
            <a:endParaRPr lang="en-US"/>
          </a:p>
        </p:txBody>
      </p:sp>
    </p:spTree>
    <p:extLst>
      <p:ext uri="{BB962C8B-B14F-4D97-AF65-F5344CB8AC3E}">
        <p14:creationId xmlns:p14="http://schemas.microsoft.com/office/powerpoint/2010/main" val="3697066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2/11/20XX</a:t>
            </a:r>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866470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AE5B2F-2CD3-4E51-91D5-FEF8CE8FEFA9}"/>
              </a:ext>
            </a:extLst>
          </p:cNvPr>
          <p:cNvSpPr>
            <a:spLocks noGrp="1"/>
          </p:cNvSpPr>
          <p:nvPr>
            <p:ph type="ctrTitle"/>
          </p:nvPr>
        </p:nvSpPr>
        <p:spPr>
          <a:xfrm>
            <a:off x="685800" y="908651"/>
            <a:ext cx="3620882" cy="3640345"/>
          </a:xfrm>
        </p:spPr>
        <p:txBody>
          <a:bodyPr/>
          <a:lstStyle/>
          <a:p>
            <a:r>
              <a:rPr lang="en-US" dirty="0"/>
              <a:t>Presentation title</a:t>
            </a:r>
          </a:p>
        </p:txBody>
      </p:sp>
      <p:sp>
        <p:nvSpPr>
          <p:cNvPr id="8" name="Subtitle 7">
            <a:extLst>
              <a:ext uri="{FF2B5EF4-FFF2-40B4-BE49-F238E27FC236}">
                <a16:creationId xmlns:a16="http://schemas.microsoft.com/office/drawing/2014/main" id="{952DE27F-5BED-4BCC-887D-5872F796F65F}"/>
              </a:ext>
            </a:extLst>
          </p:cNvPr>
          <p:cNvSpPr>
            <a:spLocks noGrp="1"/>
          </p:cNvSpPr>
          <p:nvPr>
            <p:ph type="subTitle" idx="1"/>
          </p:nvPr>
        </p:nvSpPr>
        <p:spPr>
          <a:xfrm>
            <a:off x="705934" y="5220450"/>
            <a:ext cx="3380437" cy="570748"/>
          </a:xfrm>
        </p:spPr>
        <p:txBody>
          <a:bodyPr>
            <a:normAutofit/>
          </a:bodyPr>
          <a:lstStyle/>
          <a:p>
            <a:r>
              <a:rPr lang="en-US" dirty="0"/>
              <a:t>Presenter Name</a:t>
            </a:r>
          </a:p>
        </p:txBody>
      </p:sp>
      <p:pic>
        <p:nvPicPr>
          <p:cNvPr id="11" name="Picture Placeholder 10" descr="Flowers in a tree ">
            <a:extLst>
              <a:ext uri="{FF2B5EF4-FFF2-40B4-BE49-F238E27FC236}">
                <a16:creationId xmlns:a16="http://schemas.microsoft.com/office/drawing/2014/main" id="{BC408C47-2E2A-42C6-99D2-EBED0E23C9B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a:ext>
            </a:extLst>
          </a:blip>
          <a:srcRect/>
          <a:stretch/>
        </p:blipFill>
        <p:spPr>
          <a:xfrm>
            <a:off x="4876158" y="0"/>
            <a:ext cx="7315841" cy="6858000"/>
          </a:xfrm>
        </p:spPr>
      </p:pic>
    </p:spTree>
    <p:extLst>
      <p:ext uri="{BB962C8B-B14F-4D97-AF65-F5344CB8AC3E}">
        <p14:creationId xmlns:p14="http://schemas.microsoft.com/office/powerpoint/2010/main" val="1633438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3AB7A6-D559-46CE-B539-B45ED58933B9}"/>
              </a:ext>
            </a:extLst>
          </p:cNvPr>
          <p:cNvSpPr>
            <a:spLocks noGrp="1"/>
          </p:cNvSpPr>
          <p:nvPr>
            <p:ph type="title"/>
          </p:nvPr>
        </p:nvSpPr>
        <p:spPr>
          <a:xfrm>
            <a:off x="700087" y="909638"/>
            <a:ext cx="10691813" cy="810192"/>
          </a:xfrm>
        </p:spPr>
        <p:txBody>
          <a:bodyPr/>
          <a:lstStyle/>
          <a:p>
            <a:r>
              <a:rPr lang="en-US"/>
              <a:t>Content</a:t>
            </a:r>
            <a:endParaRPr lang="en-US" dirty="0"/>
          </a:p>
        </p:txBody>
      </p:sp>
      <p:sp>
        <p:nvSpPr>
          <p:cNvPr id="20" name="Text Placeholder 19">
            <a:extLst>
              <a:ext uri="{FF2B5EF4-FFF2-40B4-BE49-F238E27FC236}">
                <a16:creationId xmlns:a16="http://schemas.microsoft.com/office/drawing/2014/main" id="{C4BE8DA1-F707-4BCC-AE68-BCDD8918113C}"/>
              </a:ext>
            </a:extLst>
          </p:cNvPr>
          <p:cNvSpPr>
            <a:spLocks noGrp="1"/>
          </p:cNvSpPr>
          <p:nvPr>
            <p:ph type="body" sz="quarter" idx="15"/>
          </p:nvPr>
        </p:nvSpPr>
        <p:spPr/>
        <p:txBody>
          <a:bodyPr/>
          <a:lstStyle/>
          <a:p>
            <a:r>
              <a:rPr lang="en-US" dirty="0"/>
              <a:t>Subtitle</a:t>
            </a:r>
          </a:p>
        </p:txBody>
      </p:sp>
      <p:sp>
        <p:nvSpPr>
          <p:cNvPr id="12" name="Content Placeholder 11">
            <a:extLst>
              <a:ext uri="{FF2B5EF4-FFF2-40B4-BE49-F238E27FC236}">
                <a16:creationId xmlns:a16="http://schemas.microsoft.com/office/drawing/2014/main" id="{10320AE5-EA43-4ACD-9065-4368B7CCF126}"/>
              </a:ext>
            </a:extLst>
          </p:cNvPr>
          <p:cNvSpPr>
            <a:spLocks noGrp="1"/>
          </p:cNvSpPr>
          <p:nvPr>
            <p:ph idx="1"/>
          </p:nvPr>
        </p:nvSpPr>
        <p:spPr>
          <a:xfrm>
            <a:off x="800099" y="2551176"/>
            <a:ext cx="5094673" cy="3273552"/>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21" name="Text Placeholder 20">
            <a:extLst>
              <a:ext uri="{FF2B5EF4-FFF2-40B4-BE49-F238E27FC236}">
                <a16:creationId xmlns:a16="http://schemas.microsoft.com/office/drawing/2014/main" id="{486CA4A0-99AD-4441-A943-86DA4838F254}"/>
              </a:ext>
            </a:extLst>
          </p:cNvPr>
          <p:cNvSpPr>
            <a:spLocks noGrp="1"/>
          </p:cNvSpPr>
          <p:nvPr>
            <p:ph type="body" sz="quarter" idx="16"/>
          </p:nvPr>
        </p:nvSpPr>
        <p:spPr/>
        <p:txBody>
          <a:bodyPr/>
          <a:lstStyle/>
          <a:p>
            <a:r>
              <a:rPr lang="en-US" dirty="0"/>
              <a:t>Subtitle</a:t>
            </a:r>
          </a:p>
        </p:txBody>
      </p:sp>
      <p:sp>
        <p:nvSpPr>
          <p:cNvPr id="13" name="Content Placeholder 12">
            <a:extLst>
              <a:ext uri="{FF2B5EF4-FFF2-40B4-BE49-F238E27FC236}">
                <a16:creationId xmlns:a16="http://schemas.microsoft.com/office/drawing/2014/main" id="{75960A7F-E4C9-41FC-AD08-55636BBE33BB}"/>
              </a:ext>
            </a:extLst>
          </p:cNvPr>
          <p:cNvSpPr>
            <a:spLocks noGrp="1"/>
          </p:cNvSpPr>
          <p:nvPr>
            <p:ph idx="13"/>
          </p:nvPr>
        </p:nvSpPr>
        <p:spPr>
          <a:xfrm>
            <a:off x="6297226" y="2551176"/>
            <a:ext cx="5094673" cy="3273552"/>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15" name="Footer Placeholder 14">
            <a:extLst>
              <a:ext uri="{FF2B5EF4-FFF2-40B4-BE49-F238E27FC236}">
                <a16:creationId xmlns:a16="http://schemas.microsoft.com/office/drawing/2014/main" id="{888C5272-A978-46A6-BFF3-470E4671F127}"/>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14" name="Date Placeholder 13">
            <a:extLst>
              <a:ext uri="{FF2B5EF4-FFF2-40B4-BE49-F238E27FC236}">
                <a16:creationId xmlns:a16="http://schemas.microsoft.com/office/drawing/2014/main" id="{C7ED0299-AE74-4997-AC3D-0540FC7D9A3D}"/>
              </a:ext>
            </a:extLst>
          </p:cNvPr>
          <p:cNvSpPr>
            <a:spLocks noGrp="1"/>
          </p:cNvSpPr>
          <p:nvPr>
            <p:ph type="dt" sz="half" idx="10"/>
          </p:nvPr>
        </p:nvSpPr>
        <p:spPr>
          <a:xfrm>
            <a:off x="8369448" y="6356350"/>
            <a:ext cx="2592594" cy="365125"/>
          </a:xfrm>
        </p:spPr>
        <p:txBody>
          <a:bodyPr/>
          <a:lstStyle/>
          <a:p>
            <a:r>
              <a:rPr lang="en-US"/>
              <a:t>2/11/20XX</a:t>
            </a:r>
          </a:p>
        </p:txBody>
      </p:sp>
      <p:sp>
        <p:nvSpPr>
          <p:cNvPr id="16" name="Slide Number Placeholder 15">
            <a:extLst>
              <a:ext uri="{FF2B5EF4-FFF2-40B4-BE49-F238E27FC236}">
                <a16:creationId xmlns:a16="http://schemas.microsoft.com/office/drawing/2014/main" id="{F2487E21-C525-4E38-A991-F2DA835E481C}"/>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10</a:t>
            </a:fld>
            <a:endParaRPr lang="en-US"/>
          </a:p>
        </p:txBody>
      </p:sp>
    </p:spTree>
    <p:extLst>
      <p:ext uri="{BB962C8B-B14F-4D97-AF65-F5344CB8AC3E}">
        <p14:creationId xmlns:p14="http://schemas.microsoft.com/office/powerpoint/2010/main" val="268640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6A2756-6ED6-43F6-B815-E072B1534E2C}"/>
              </a:ext>
            </a:extLst>
          </p:cNvPr>
          <p:cNvSpPr>
            <a:spLocks noGrp="1"/>
          </p:cNvSpPr>
          <p:nvPr>
            <p:ph type="title"/>
          </p:nvPr>
        </p:nvSpPr>
        <p:spPr>
          <a:xfrm>
            <a:off x="700087" y="909638"/>
            <a:ext cx="10691813" cy="810192"/>
          </a:xfrm>
        </p:spPr>
        <p:txBody>
          <a:bodyPr/>
          <a:lstStyle/>
          <a:p>
            <a:r>
              <a:rPr lang="en-US" dirty="0"/>
              <a:t>Content </a:t>
            </a:r>
          </a:p>
        </p:txBody>
      </p:sp>
      <p:sp>
        <p:nvSpPr>
          <p:cNvPr id="25" name="Text Placeholder 24">
            <a:extLst>
              <a:ext uri="{FF2B5EF4-FFF2-40B4-BE49-F238E27FC236}">
                <a16:creationId xmlns:a16="http://schemas.microsoft.com/office/drawing/2014/main" id="{25DD5BF9-A7D2-45FB-8062-77F287FD3113}"/>
              </a:ext>
            </a:extLst>
          </p:cNvPr>
          <p:cNvSpPr>
            <a:spLocks noGrp="1"/>
          </p:cNvSpPr>
          <p:nvPr>
            <p:ph type="body" sz="quarter" idx="15"/>
          </p:nvPr>
        </p:nvSpPr>
        <p:spPr/>
        <p:txBody>
          <a:bodyPr/>
          <a:lstStyle/>
          <a:p>
            <a:r>
              <a:rPr lang="en-US" dirty="0"/>
              <a:t>Subtitle</a:t>
            </a:r>
          </a:p>
        </p:txBody>
      </p:sp>
      <p:sp>
        <p:nvSpPr>
          <p:cNvPr id="9" name="Content Placeholder 8">
            <a:extLst>
              <a:ext uri="{FF2B5EF4-FFF2-40B4-BE49-F238E27FC236}">
                <a16:creationId xmlns:a16="http://schemas.microsoft.com/office/drawing/2014/main" id="{6AFCC9BD-B6E6-44EF-893D-F3E542646ADC}"/>
              </a:ext>
            </a:extLst>
          </p:cNvPr>
          <p:cNvSpPr>
            <a:spLocks noGrp="1"/>
          </p:cNvSpPr>
          <p:nvPr>
            <p:ph idx="1"/>
          </p:nvPr>
        </p:nvSpPr>
        <p:spPr>
          <a:xfrm>
            <a:off x="800099" y="2552345"/>
            <a:ext cx="3390161" cy="3272810"/>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26" name="Text Placeholder 25">
            <a:extLst>
              <a:ext uri="{FF2B5EF4-FFF2-40B4-BE49-F238E27FC236}">
                <a16:creationId xmlns:a16="http://schemas.microsoft.com/office/drawing/2014/main" id="{4674BFE4-9617-49D6-A194-6AF0C619371D}"/>
              </a:ext>
            </a:extLst>
          </p:cNvPr>
          <p:cNvSpPr>
            <a:spLocks noGrp="1"/>
          </p:cNvSpPr>
          <p:nvPr>
            <p:ph type="body" sz="quarter" idx="16"/>
          </p:nvPr>
        </p:nvSpPr>
        <p:spPr/>
        <p:txBody>
          <a:bodyPr/>
          <a:lstStyle/>
          <a:p>
            <a:r>
              <a:rPr lang="en-US" dirty="0"/>
              <a:t>Subtitle</a:t>
            </a:r>
          </a:p>
        </p:txBody>
      </p:sp>
      <p:sp>
        <p:nvSpPr>
          <p:cNvPr id="10" name="Content Placeholder 9">
            <a:extLst>
              <a:ext uri="{FF2B5EF4-FFF2-40B4-BE49-F238E27FC236}">
                <a16:creationId xmlns:a16="http://schemas.microsoft.com/office/drawing/2014/main" id="{C0DCC115-5B9A-45BB-8842-B73631735814}"/>
              </a:ext>
            </a:extLst>
          </p:cNvPr>
          <p:cNvSpPr>
            <a:spLocks noGrp="1"/>
          </p:cNvSpPr>
          <p:nvPr>
            <p:ph idx="13"/>
          </p:nvPr>
        </p:nvSpPr>
        <p:spPr>
          <a:xfrm>
            <a:off x="4400919" y="2552345"/>
            <a:ext cx="3390161" cy="3272810"/>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27" name="Text Placeholder 26">
            <a:extLst>
              <a:ext uri="{FF2B5EF4-FFF2-40B4-BE49-F238E27FC236}">
                <a16:creationId xmlns:a16="http://schemas.microsoft.com/office/drawing/2014/main" id="{6222D5B2-B472-4E3D-823D-D209F01B90C5}"/>
              </a:ext>
            </a:extLst>
          </p:cNvPr>
          <p:cNvSpPr>
            <a:spLocks noGrp="1"/>
          </p:cNvSpPr>
          <p:nvPr>
            <p:ph type="body" sz="quarter" idx="17"/>
          </p:nvPr>
        </p:nvSpPr>
        <p:spPr/>
        <p:txBody>
          <a:bodyPr/>
          <a:lstStyle/>
          <a:p>
            <a:r>
              <a:rPr lang="en-US" dirty="0"/>
              <a:t>Subtitle</a:t>
            </a:r>
          </a:p>
        </p:txBody>
      </p:sp>
      <p:sp>
        <p:nvSpPr>
          <p:cNvPr id="11" name="Content Placeholder 10">
            <a:extLst>
              <a:ext uri="{FF2B5EF4-FFF2-40B4-BE49-F238E27FC236}">
                <a16:creationId xmlns:a16="http://schemas.microsoft.com/office/drawing/2014/main" id="{89214E62-345B-4DE3-BBA0-C43EF4CCFC63}"/>
              </a:ext>
            </a:extLst>
          </p:cNvPr>
          <p:cNvSpPr>
            <a:spLocks noGrp="1"/>
          </p:cNvSpPr>
          <p:nvPr>
            <p:ph idx="14"/>
          </p:nvPr>
        </p:nvSpPr>
        <p:spPr>
          <a:xfrm>
            <a:off x="8001739" y="2552345"/>
            <a:ext cx="3390161" cy="3272810"/>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4" name="Footer Placeholder 3">
            <a:extLst>
              <a:ext uri="{FF2B5EF4-FFF2-40B4-BE49-F238E27FC236}">
                <a16:creationId xmlns:a16="http://schemas.microsoft.com/office/drawing/2014/main" id="{3CB9876A-BC55-4DB7-BA35-73529A684A09}"/>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5" name="Date Placeholder 4">
            <a:extLst>
              <a:ext uri="{FF2B5EF4-FFF2-40B4-BE49-F238E27FC236}">
                <a16:creationId xmlns:a16="http://schemas.microsoft.com/office/drawing/2014/main" id="{36F0DF38-18D4-4B4F-8831-376C71C9D1A7}"/>
              </a:ext>
            </a:extLst>
          </p:cNvPr>
          <p:cNvSpPr>
            <a:spLocks noGrp="1"/>
          </p:cNvSpPr>
          <p:nvPr>
            <p:ph type="dt" sz="half" idx="10"/>
          </p:nvPr>
        </p:nvSpPr>
        <p:spPr>
          <a:xfrm>
            <a:off x="8369448" y="6356350"/>
            <a:ext cx="2592594" cy="365125"/>
          </a:xfrm>
        </p:spPr>
        <p:txBody>
          <a:bodyPr/>
          <a:lstStyle/>
          <a:p>
            <a:r>
              <a:rPr lang="en-US"/>
              <a:t>2/11/20XX</a:t>
            </a:r>
          </a:p>
        </p:txBody>
      </p:sp>
      <p:sp>
        <p:nvSpPr>
          <p:cNvPr id="6" name="Slide Number Placeholder 5">
            <a:extLst>
              <a:ext uri="{FF2B5EF4-FFF2-40B4-BE49-F238E27FC236}">
                <a16:creationId xmlns:a16="http://schemas.microsoft.com/office/drawing/2014/main" id="{175B920D-84E7-484C-AD47-6294D4E4D6C0}"/>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11</a:t>
            </a:fld>
            <a:endParaRPr lang="en-US"/>
          </a:p>
        </p:txBody>
      </p:sp>
    </p:spTree>
    <p:extLst>
      <p:ext uri="{BB962C8B-B14F-4D97-AF65-F5344CB8AC3E}">
        <p14:creationId xmlns:p14="http://schemas.microsoft.com/office/powerpoint/2010/main" val="13350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B9FC-B1A4-42E1-B2DC-D0C0A1C37D05}"/>
              </a:ext>
            </a:extLst>
          </p:cNvPr>
          <p:cNvSpPr>
            <a:spLocks noGrp="1"/>
          </p:cNvSpPr>
          <p:nvPr>
            <p:ph type="title"/>
          </p:nvPr>
        </p:nvSpPr>
        <p:spPr>
          <a:xfrm>
            <a:off x="7887511" y="909639"/>
            <a:ext cx="3703856" cy="1290636"/>
          </a:xfrm>
        </p:spPr>
        <p:txBody>
          <a:bodyPr/>
          <a:lstStyle/>
          <a:p>
            <a:r>
              <a:rPr lang="en-US" dirty="0"/>
              <a:t>Summary</a:t>
            </a:r>
          </a:p>
        </p:txBody>
      </p:sp>
      <p:pic>
        <p:nvPicPr>
          <p:cNvPr id="15" name="Picture Placeholder 14" descr="Autumn Orange Forest ">
            <a:extLst>
              <a:ext uri="{FF2B5EF4-FFF2-40B4-BE49-F238E27FC236}">
                <a16:creationId xmlns:a16="http://schemas.microsoft.com/office/drawing/2014/main" id="{3A763A56-8C12-404B-B374-9F31E4B704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715383" y="723900"/>
            <a:ext cx="3179762" cy="2160588"/>
          </a:xfrm>
        </p:spPr>
      </p:pic>
      <p:pic>
        <p:nvPicPr>
          <p:cNvPr id="17" name="Picture Placeholder 16" descr="Autumn Orange leaves Forest ">
            <a:extLst>
              <a:ext uri="{FF2B5EF4-FFF2-40B4-BE49-F238E27FC236}">
                <a16:creationId xmlns:a16="http://schemas.microsoft.com/office/drawing/2014/main" id="{1B0C884E-6FFE-4DE6-BFE7-C8DDFFBD2CA3}"/>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715383" y="3048000"/>
            <a:ext cx="3178175" cy="3086100"/>
          </a:xfrm>
        </p:spPr>
      </p:pic>
      <p:pic>
        <p:nvPicPr>
          <p:cNvPr id="16" name="Picture Placeholder 15" descr="Tree Bark">
            <a:extLst>
              <a:ext uri="{FF2B5EF4-FFF2-40B4-BE49-F238E27FC236}">
                <a16:creationId xmlns:a16="http://schemas.microsoft.com/office/drawing/2014/main" id="{DDB395F7-633B-4BAB-9D62-331ADC13DF89}"/>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4040188" y="723900"/>
            <a:ext cx="3371850" cy="3159125"/>
          </a:xfrm>
        </p:spPr>
      </p:pic>
      <p:pic>
        <p:nvPicPr>
          <p:cNvPr id="22" name="Picture Placeholder 21" descr="Autumn yellow leaves in a Forest ">
            <a:extLst>
              <a:ext uri="{FF2B5EF4-FFF2-40B4-BE49-F238E27FC236}">
                <a16:creationId xmlns:a16="http://schemas.microsoft.com/office/drawing/2014/main" id="{8B455C34-F1AA-4708-A656-BEC06F9933C9}"/>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a:ext>
            </a:extLst>
          </a:blip>
          <a:srcRect/>
          <a:stretch/>
        </p:blipFill>
        <p:spPr>
          <a:xfrm>
            <a:off x="4039608" y="4038600"/>
            <a:ext cx="3371659" cy="2095500"/>
          </a:xfrm>
        </p:spPr>
      </p:pic>
      <p:sp>
        <p:nvSpPr>
          <p:cNvPr id="6" name="Content Placeholder 5">
            <a:extLst>
              <a:ext uri="{FF2B5EF4-FFF2-40B4-BE49-F238E27FC236}">
                <a16:creationId xmlns:a16="http://schemas.microsoft.com/office/drawing/2014/main" id="{9E34ACCB-B6BA-4CC9-8CCA-E2AD5B563412}"/>
              </a:ext>
            </a:extLst>
          </p:cNvPr>
          <p:cNvSpPr>
            <a:spLocks noGrp="1"/>
          </p:cNvSpPr>
          <p:nvPr>
            <p:ph idx="1"/>
          </p:nvPr>
        </p:nvSpPr>
        <p:spPr>
          <a:xfrm>
            <a:off x="7887510" y="2380221"/>
            <a:ext cx="3703856" cy="3866403"/>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Footer Placeholder 3">
            <a:extLst>
              <a:ext uri="{FF2B5EF4-FFF2-40B4-BE49-F238E27FC236}">
                <a16:creationId xmlns:a16="http://schemas.microsoft.com/office/drawing/2014/main" id="{5483E4BF-9AC6-4D06-8588-EDC2D3F0210B}"/>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3" name="Date Placeholder 2">
            <a:extLst>
              <a:ext uri="{FF2B5EF4-FFF2-40B4-BE49-F238E27FC236}">
                <a16:creationId xmlns:a16="http://schemas.microsoft.com/office/drawing/2014/main" id="{8F9B575E-9DC4-4E76-81D3-A29FB27E8C4A}"/>
              </a:ext>
            </a:extLst>
          </p:cNvPr>
          <p:cNvSpPr>
            <a:spLocks noGrp="1"/>
          </p:cNvSpPr>
          <p:nvPr>
            <p:ph type="dt" sz="half" idx="10"/>
          </p:nvPr>
        </p:nvSpPr>
        <p:spPr>
          <a:xfrm>
            <a:off x="8369448" y="6356350"/>
            <a:ext cx="2592594" cy="365125"/>
          </a:xfrm>
        </p:spPr>
        <p:txBody>
          <a:bodyPr/>
          <a:lstStyle/>
          <a:p>
            <a:r>
              <a:rPr lang="en-US"/>
              <a:t>2/11/20XX</a:t>
            </a:r>
          </a:p>
        </p:txBody>
      </p:sp>
      <p:sp>
        <p:nvSpPr>
          <p:cNvPr id="5" name="Slide Number Placeholder 4">
            <a:extLst>
              <a:ext uri="{FF2B5EF4-FFF2-40B4-BE49-F238E27FC236}">
                <a16:creationId xmlns:a16="http://schemas.microsoft.com/office/drawing/2014/main" id="{72222C8D-E9B4-48F2-9C7F-21F2902FB362}"/>
              </a:ext>
            </a:extLst>
          </p:cNvPr>
          <p:cNvSpPr>
            <a:spLocks noGrp="1"/>
          </p:cNvSpPr>
          <p:nvPr>
            <p:ph type="sldNum" sz="quarter" idx="12"/>
          </p:nvPr>
        </p:nvSpPr>
        <p:spPr>
          <a:xfrm>
            <a:off x="10919012" y="6356350"/>
            <a:ext cx="672354" cy="365125"/>
          </a:xfrm>
        </p:spPr>
        <p:txBody>
          <a:bodyPr/>
          <a:lstStyle/>
          <a:p>
            <a:fld id="{DE330D17-32E5-404A-9262-6A998ABC0878}" type="slidenum">
              <a:rPr lang="en-US" smtClean="0"/>
              <a:pPr/>
              <a:t>12</a:t>
            </a:fld>
            <a:endParaRPr lang="en-US"/>
          </a:p>
        </p:txBody>
      </p:sp>
    </p:spTree>
    <p:extLst>
      <p:ext uri="{BB962C8B-B14F-4D97-AF65-F5344CB8AC3E}">
        <p14:creationId xmlns:p14="http://schemas.microsoft.com/office/powerpoint/2010/main" val="3093274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E66B-357D-4937-B92F-BDC71B7BD9DB}"/>
              </a:ext>
            </a:extLst>
          </p:cNvPr>
          <p:cNvSpPr>
            <a:spLocks noGrp="1"/>
          </p:cNvSpPr>
          <p:nvPr>
            <p:ph type="ctrTitle"/>
          </p:nvPr>
        </p:nvSpPr>
        <p:spPr>
          <a:xfrm>
            <a:off x="695325" y="4296094"/>
            <a:ext cx="10782299" cy="1100621"/>
          </a:xfrm>
        </p:spPr>
        <p:txBody>
          <a:bodyPr/>
          <a:lstStyle/>
          <a:p>
            <a:r>
              <a:rPr lang="en-US" dirty="0"/>
              <a:t>Thank you</a:t>
            </a:r>
          </a:p>
        </p:txBody>
      </p:sp>
      <p:sp>
        <p:nvSpPr>
          <p:cNvPr id="3" name="Subtitle 2">
            <a:extLst>
              <a:ext uri="{FF2B5EF4-FFF2-40B4-BE49-F238E27FC236}">
                <a16:creationId xmlns:a16="http://schemas.microsoft.com/office/drawing/2014/main" id="{8933B907-C059-432D-9E6C-B6A08FA776A9}"/>
              </a:ext>
            </a:extLst>
          </p:cNvPr>
          <p:cNvSpPr>
            <a:spLocks noGrp="1"/>
          </p:cNvSpPr>
          <p:nvPr>
            <p:ph type="subTitle" idx="1"/>
          </p:nvPr>
        </p:nvSpPr>
        <p:spPr>
          <a:xfrm>
            <a:off x="695324" y="5533242"/>
            <a:ext cx="9972675" cy="543505"/>
          </a:xfrm>
        </p:spPr>
        <p:txBody>
          <a:bodyPr/>
          <a:lstStyle/>
          <a:p>
            <a:r>
              <a:rPr lang="en-US" dirty="0"/>
              <a:t>Presenter Name | Email | Website</a:t>
            </a:r>
          </a:p>
        </p:txBody>
      </p:sp>
      <p:pic>
        <p:nvPicPr>
          <p:cNvPr id="17" name="Picture Placeholder 16" descr="Weathered piece of wood">
            <a:extLst>
              <a:ext uri="{FF2B5EF4-FFF2-40B4-BE49-F238E27FC236}">
                <a16:creationId xmlns:a16="http://schemas.microsoft.com/office/drawing/2014/main" id="{768A4AA5-1799-4AB4-A6D6-6E2D7791C17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800100" y="727075"/>
            <a:ext cx="5176838" cy="3071813"/>
          </a:xfrm>
        </p:spPr>
      </p:pic>
      <p:pic>
        <p:nvPicPr>
          <p:cNvPr id="11" name="Picture Placeholder 10" descr="Moss and mushrooms">
            <a:extLst>
              <a:ext uri="{FF2B5EF4-FFF2-40B4-BE49-F238E27FC236}">
                <a16:creationId xmlns:a16="http://schemas.microsoft.com/office/drawing/2014/main" id="{C6C7C533-8A44-4C93-904C-F4F963D800E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6146800" y="727075"/>
            <a:ext cx="5245100" cy="3070225"/>
          </a:xfrm>
        </p:spPr>
      </p:pic>
      <p:sp>
        <p:nvSpPr>
          <p:cNvPr id="5" name="Footer Placeholder 4">
            <a:extLst>
              <a:ext uri="{FF2B5EF4-FFF2-40B4-BE49-F238E27FC236}">
                <a16:creationId xmlns:a16="http://schemas.microsoft.com/office/drawing/2014/main" id="{9211888C-69E3-41DE-8265-95D76F4FFC55}"/>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B0CDAE7A-6B1B-4C3F-85DB-89A4594438B9}"/>
              </a:ext>
            </a:extLst>
          </p:cNvPr>
          <p:cNvSpPr>
            <a:spLocks noGrp="1"/>
          </p:cNvSpPr>
          <p:nvPr>
            <p:ph type="dt" sz="half" idx="10"/>
          </p:nvPr>
        </p:nvSpPr>
        <p:spPr>
          <a:xfrm>
            <a:off x="8369448" y="6356350"/>
            <a:ext cx="2592594" cy="365125"/>
          </a:xfrm>
        </p:spPr>
        <p:txBody>
          <a:bodyPr/>
          <a:lstStyle/>
          <a:p>
            <a:r>
              <a:rPr lang="en-US"/>
              <a:t>2/11/20XX</a:t>
            </a:r>
            <a:endParaRPr lang="en-US" dirty="0"/>
          </a:p>
        </p:txBody>
      </p:sp>
      <p:sp>
        <p:nvSpPr>
          <p:cNvPr id="6" name="Slide Number Placeholder 5">
            <a:extLst>
              <a:ext uri="{FF2B5EF4-FFF2-40B4-BE49-F238E27FC236}">
                <a16:creationId xmlns:a16="http://schemas.microsoft.com/office/drawing/2014/main" id="{39ECCF82-DD52-4DF2-A97B-A6A198D3EC8E}"/>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13</a:t>
            </a:fld>
            <a:endParaRPr lang="en-US" dirty="0"/>
          </a:p>
        </p:txBody>
      </p:sp>
    </p:spTree>
    <p:extLst>
      <p:ext uri="{BB962C8B-B14F-4D97-AF65-F5344CB8AC3E}">
        <p14:creationId xmlns:p14="http://schemas.microsoft.com/office/powerpoint/2010/main" val="239422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23FC7E0-8B1E-46C1-B5D2-6A4336A2CE90}"/>
              </a:ext>
            </a:extLst>
          </p:cNvPr>
          <p:cNvSpPr>
            <a:spLocks noGrp="1"/>
          </p:cNvSpPr>
          <p:nvPr>
            <p:ph type="title"/>
          </p:nvPr>
        </p:nvSpPr>
        <p:spPr>
          <a:xfrm>
            <a:off x="5604846" y="860615"/>
            <a:ext cx="5922279" cy="1272986"/>
          </a:xfrm>
        </p:spPr>
        <p:txBody>
          <a:bodyPr/>
          <a:lstStyle/>
          <a:p>
            <a:r>
              <a:rPr lang="en-US" dirty="0"/>
              <a:t>Agenda</a:t>
            </a:r>
          </a:p>
        </p:txBody>
      </p:sp>
      <p:pic>
        <p:nvPicPr>
          <p:cNvPr id="17" name="Picture Placeholder 16" descr="Logs Stacked ">
            <a:extLst>
              <a:ext uri="{FF2B5EF4-FFF2-40B4-BE49-F238E27FC236}">
                <a16:creationId xmlns:a16="http://schemas.microsoft.com/office/drawing/2014/main" id="{069DD88F-78FC-4DAA-A2E4-DDE824B5301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1" y="1"/>
            <a:ext cx="4876799" cy="6858000"/>
          </a:xfrm>
        </p:spPr>
      </p:pic>
      <p:sp>
        <p:nvSpPr>
          <p:cNvPr id="15" name="Content Placeholder 14">
            <a:extLst>
              <a:ext uri="{FF2B5EF4-FFF2-40B4-BE49-F238E27FC236}">
                <a16:creationId xmlns:a16="http://schemas.microsoft.com/office/drawing/2014/main" id="{7A36CB73-B78B-49B6-935C-9C0ABBB49C0C}"/>
              </a:ext>
            </a:extLst>
          </p:cNvPr>
          <p:cNvSpPr>
            <a:spLocks noGrp="1"/>
          </p:cNvSpPr>
          <p:nvPr>
            <p:ph idx="1"/>
          </p:nvPr>
        </p:nvSpPr>
        <p:spPr>
          <a:xfrm>
            <a:off x="5566943" y="2133600"/>
            <a:ext cx="6005933" cy="3774464"/>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sp>
        <p:nvSpPr>
          <p:cNvPr id="12" name="Footer Placeholder 11">
            <a:extLst>
              <a:ext uri="{FF2B5EF4-FFF2-40B4-BE49-F238E27FC236}">
                <a16:creationId xmlns:a16="http://schemas.microsoft.com/office/drawing/2014/main" id="{2A9A318B-C356-4589-A8F8-8553636F670F}"/>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10" name="Date Placeholder 9">
            <a:extLst>
              <a:ext uri="{FF2B5EF4-FFF2-40B4-BE49-F238E27FC236}">
                <a16:creationId xmlns:a16="http://schemas.microsoft.com/office/drawing/2014/main" id="{783B1F06-4CB0-449A-A15D-1B0E201DB3F7}"/>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12">
            <a:extLst>
              <a:ext uri="{FF2B5EF4-FFF2-40B4-BE49-F238E27FC236}">
                <a16:creationId xmlns:a16="http://schemas.microsoft.com/office/drawing/2014/main" id="{76654C7F-5F04-43D8-88C7-13355302CC32}"/>
              </a:ext>
            </a:extLst>
          </p:cNvPr>
          <p:cNvSpPr>
            <a:spLocks noGrp="1"/>
          </p:cNvSpPr>
          <p:nvPr>
            <p:ph type="sldNum" sz="quarter" idx="12"/>
          </p:nvPr>
        </p:nvSpPr>
        <p:spPr>
          <a:xfrm>
            <a:off x="10919012" y="6356350"/>
            <a:ext cx="672354" cy="365125"/>
          </a:xfrm>
        </p:spPr>
        <p:txBody>
          <a:bodyPr/>
          <a:lstStyle/>
          <a:p>
            <a:fld id="{E30AF5A0-43BB-4336-8627-9123B9144D80}" type="slidenum">
              <a:rPr lang="en-US" smtClean="0"/>
              <a:pPr/>
              <a:t>2</a:t>
            </a:fld>
            <a:endParaRPr lang="en-US"/>
          </a:p>
        </p:txBody>
      </p:sp>
    </p:spTree>
    <p:extLst>
      <p:ext uri="{BB962C8B-B14F-4D97-AF65-F5344CB8AC3E}">
        <p14:creationId xmlns:p14="http://schemas.microsoft.com/office/powerpoint/2010/main" val="148202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C7F04A-6CF6-4CF1-BAEE-2B210EFC6B58}"/>
              </a:ext>
            </a:extLst>
          </p:cNvPr>
          <p:cNvSpPr>
            <a:spLocks noGrp="1"/>
          </p:cNvSpPr>
          <p:nvPr>
            <p:ph type="title"/>
          </p:nvPr>
        </p:nvSpPr>
        <p:spPr>
          <a:xfrm>
            <a:off x="800099" y="904730"/>
            <a:ext cx="4152900" cy="1652590"/>
          </a:xfrm>
        </p:spPr>
        <p:txBody>
          <a:bodyPr/>
          <a:lstStyle/>
          <a:p>
            <a:r>
              <a:rPr lang="en-US" dirty="0"/>
              <a:t>Introduction</a:t>
            </a:r>
          </a:p>
        </p:txBody>
      </p:sp>
      <p:sp>
        <p:nvSpPr>
          <p:cNvPr id="6" name="Content Placeholder 5">
            <a:extLst>
              <a:ext uri="{FF2B5EF4-FFF2-40B4-BE49-F238E27FC236}">
                <a16:creationId xmlns:a16="http://schemas.microsoft.com/office/drawing/2014/main" id="{F35FCE68-0761-421A-922F-077DEB02E062}"/>
              </a:ext>
            </a:extLst>
          </p:cNvPr>
          <p:cNvSpPr>
            <a:spLocks noGrp="1"/>
          </p:cNvSpPr>
          <p:nvPr>
            <p:ph idx="1"/>
          </p:nvPr>
        </p:nvSpPr>
        <p:spPr>
          <a:xfrm>
            <a:off x="5133975" y="952368"/>
            <a:ext cx="6257926" cy="1773893"/>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p:txBody>
      </p:sp>
      <p:pic>
        <p:nvPicPr>
          <p:cNvPr id="14" name="Picture Placeholder 13" descr="A person walking along a bridge in a forest ">
            <a:extLst>
              <a:ext uri="{FF2B5EF4-FFF2-40B4-BE49-F238E27FC236}">
                <a16:creationId xmlns:a16="http://schemas.microsoft.com/office/drawing/2014/main" id="{4643E7D7-B55D-4673-951C-3F23015C581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800099" y="3048000"/>
            <a:ext cx="5133990" cy="2737531"/>
          </a:xfrm>
        </p:spPr>
      </p:pic>
      <p:pic>
        <p:nvPicPr>
          <p:cNvPr id="15" name="Picture Placeholder 14" descr="An aerial view of a forest in the snow">
            <a:extLst>
              <a:ext uri="{FF2B5EF4-FFF2-40B4-BE49-F238E27FC236}">
                <a16:creationId xmlns:a16="http://schemas.microsoft.com/office/drawing/2014/main" id="{81A87375-F390-4DEE-8F4B-B60B12B0F91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a:ext>
            </a:extLst>
          </a:blip>
          <a:srcRect/>
          <a:stretch/>
        </p:blipFill>
        <p:spPr>
          <a:xfrm>
            <a:off x="6209621" y="3048000"/>
            <a:ext cx="5182278" cy="2737531"/>
          </a:xfrm>
        </p:spPr>
      </p:pic>
      <p:sp>
        <p:nvSpPr>
          <p:cNvPr id="3" name="Footer Placeholder 2">
            <a:extLst>
              <a:ext uri="{FF2B5EF4-FFF2-40B4-BE49-F238E27FC236}">
                <a16:creationId xmlns:a16="http://schemas.microsoft.com/office/drawing/2014/main" id="{EB2D8EB9-86D8-46F2-805C-7BA07DB989B8}"/>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2" name="Date Placeholder 1">
            <a:extLst>
              <a:ext uri="{FF2B5EF4-FFF2-40B4-BE49-F238E27FC236}">
                <a16:creationId xmlns:a16="http://schemas.microsoft.com/office/drawing/2014/main" id="{C0D6D7AB-45AD-4E39-B4E3-CC1786053CFC}"/>
              </a:ext>
            </a:extLst>
          </p:cNvPr>
          <p:cNvSpPr>
            <a:spLocks noGrp="1"/>
          </p:cNvSpPr>
          <p:nvPr>
            <p:ph type="dt" sz="half" idx="10"/>
          </p:nvPr>
        </p:nvSpPr>
        <p:spPr>
          <a:xfrm>
            <a:off x="8369448" y="6356350"/>
            <a:ext cx="2592594" cy="365125"/>
          </a:xfrm>
        </p:spPr>
        <p:txBody>
          <a:bodyPr/>
          <a:lstStyle/>
          <a:p>
            <a:r>
              <a:rPr lang="en-US"/>
              <a:t>2/11/20XX</a:t>
            </a:r>
          </a:p>
        </p:txBody>
      </p:sp>
      <p:sp>
        <p:nvSpPr>
          <p:cNvPr id="4" name="Slide Number Placeholder 3">
            <a:extLst>
              <a:ext uri="{FF2B5EF4-FFF2-40B4-BE49-F238E27FC236}">
                <a16:creationId xmlns:a16="http://schemas.microsoft.com/office/drawing/2014/main" id="{A5BB3454-C461-4318-8C59-919AC8FD3CDF}"/>
              </a:ext>
            </a:extLst>
          </p:cNvPr>
          <p:cNvSpPr>
            <a:spLocks noGrp="1"/>
          </p:cNvSpPr>
          <p:nvPr>
            <p:ph type="sldNum" sz="quarter" idx="12"/>
          </p:nvPr>
        </p:nvSpPr>
        <p:spPr>
          <a:xfrm>
            <a:off x="10919012" y="6356350"/>
            <a:ext cx="672354" cy="365125"/>
          </a:xfrm>
        </p:spPr>
        <p:txBody>
          <a:bodyPr/>
          <a:lstStyle/>
          <a:p>
            <a:fld id="{A53D7EE4-1EDB-42FD-B6B7-A82C9F31F0F4}" type="slidenum">
              <a:rPr lang="en-US" smtClean="0"/>
              <a:pPr/>
              <a:t>3</a:t>
            </a:fld>
            <a:endParaRPr lang="en-US"/>
          </a:p>
        </p:txBody>
      </p:sp>
    </p:spTree>
    <p:extLst>
      <p:ext uri="{BB962C8B-B14F-4D97-AF65-F5344CB8AC3E}">
        <p14:creationId xmlns:p14="http://schemas.microsoft.com/office/powerpoint/2010/main" val="68372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F436F-4535-4BBF-B451-F7AC9E8A5FDC}"/>
              </a:ext>
            </a:extLst>
          </p:cNvPr>
          <p:cNvSpPr>
            <a:spLocks noGrp="1"/>
          </p:cNvSpPr>
          <p:nvPr>
            <p:ph type="ctrTitle"/>
          </p:nvPr>
        </p:nvSpPr>
        <p:spPr>
          <a:xfrm>
            <a:off x="684643" y="871758"/>
            <a:ext cx="5227171" cy="3871143"/>
          </a:xfrm>
        </p:spPr>
        <p:txBody>
          <a:bodyPr/>
          <a:lstStyle/>
          <a:p>
            <a:r>
              <a:rPr lang="en-US" dirty="0"/>
              <a:t>Topic one</a:t>
            </a:r>
          </a:p>
        </p:txBody>
      </p:sp>
      <p:sp>
        <p:nvSpPr>
          <p:cNvPr id="3" name="Content Placeholder 2">
            <a:extLst>
              <a:ext uri="{FF2B5EF4-FFF2-40B4-BE49-F238E27FC236}">
                <a16:creationId xmlns:a16="http://schemas.microsoft.com/office/drawing/2014/main" id="{67B3B98E-7C7D-4502-828B-DCB91E0843AB}"/>
              </a:ext>
            </a:extLst>
          </p:cNvPr>
          <p:cNvSpPr>
            <a:spLocks noGrp="1"/>
          </p:cNvSpPr>
          <p:nvPr>
            <p:ph type="subTitle" idx="1"/>
          </p:nvPr>
        </p:nvSpPr>
        <p:spPr>
          <a:xfrm>
            <a:off x="695325" y="4785543"/>
            <a:ext cx="4857857" cy="1005657"/>
          </a:xfrm>
        </p:spPr>
        <p:txBody>
          <a:bodyPr/>
          <a:lstStyle/>
          <a:p>
            <a:r>
              <a:rPr lang="en-US" dirty="0"/>
              <a:t>Subtitle</a:t>
            </a:r>
          </a:p>
        </p:txBody>
      </p:sp>
      <p:pic>
        <p:nvPicPr>
          <p:cNvPr id="13" name="Picture Placeholder 12" descr="A dog sitting in the sun rays coming through the trees in a forest ">
            <a:extLst>
              <a:ext uri="{FF2B5EF4-FFF2-40B4-BE49-F238E27FC236}">
                <a16:creationId xmlns:a16="http://schemas.microsoft.com/office/drawing/2014/main" id="{3E3A9747-9F7C-48BC-9EB5-A78A3193C6A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6515100" y="0"/>
            <a:ext cx="5676900" cy="6858000"/>
          </a:xfrm>
        </p:spPr>
      </p:pic>
    </p:spTree>
    <p:extLst>
      <p:ext uri="{BB962C8B-B14F-4D97-AF65-F5344CB8AC3E}">
        <p14:creationId xmlns:p14="http://schemas.microsoft.com/office/powerpoint/2010/main" val="338432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chart</a:t>
            </a:r>
          </a:p>
        </p:txBody>
      </p:sp>
      <p:graphicFrame>
        <p:nvGraphicFramePr>
          <p:cNvPr id="16" name="Content Placeholder 15" descr="Chart Placeholder ">
            <a:extLst>
              <a:ext uri="{FF2B5EF4-FFF2-40B4-BE49-F238E27FC236}">
                <a16:creationId xmlns:a16="http://schemas.microsoft.com/office/drawing/2014/main" id="{4C3DA771-C1EC-4781-B0C9-E035F154632A}"/>
              </a:ext>
            </a:extLst>
          </p:cNvPr>
          <p:cNvGraphicFramePr>
            <a:graphicFrameLocks noGrp="1"/>
          </p:cNvGraphicFramePr>
          <p:nvPr>
            <p:ph sz="quarter" idx="13"/>
            <p:extLst>
              <p:ext uri="{D42A27DB-BD31-4B8C-83A1-F6EECF244321}">
                <p14:modId xmlns:p14="http://schemas.microsoft.com/office/powerpoint/2010/main" val="3762598642"/>
              </p:ext>
            </p:extLst>
          </p:nvPr>
        </p:nvGraphicFramePr>
        <p:xfrm>
          <a:off x="1335088" y="1995488"/>
          <a:ext cx="9521825" cy="4051300"/>
        </p:xfrm>
        <a:graphic>
          <a:graphicData uri="http://schemas.openxmlformats.org/drawingml/2006/chart">
            <c:chart xmlns:c="http://schemas.openxmlformats.org/drawingml/2006/chart" xmlns:r="http://schemas.openxmlformats.org/officeDocument/2006/relationships" r:id="rId3"/>
          </a:graphicData>
        </a:graphic>
      </p:graphicFrame>
      <p:sp>
        <p:nvSpPr>
          <p:cNvPr id="14" name="Footer Placeholder 13">
            <a:extLst>
              <a:ext uri="{FF2B5EF4-FFF2-40B4-BE49-F238E27FC236}">
                <a16:creationId xmlns:a16="http://schemas.microsoft.com/office/drawing/2014/main" id="{83FEE5BC-EED2-4EF4-B7FA-AE6EC78B1588}"/>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13" name="Date Placeholder 12">
            <a:extLst>
              <a:ext uri="{FF2B5EF4-FFF2-40B4-BE49-F238E27FC236}">
                <a16:creationId xmlns:a16="http://schemas.microsoft.com/office/drawing/2014/main" id="{45AFAF69-5D6F-4166-B2FC-05200C96FDA1}"/>
              </a:ext>
            </a:extLst>
          </p:cNvPr>
          <p:cNvSpPr>
            <a:spLocks noGrp="1"/>
          </p:cNvSpPr>
          <p:nvPr>
            <p:ph type="dt" sz="half" idx="10"/>
          </p:nvPr>
        </p:nvSpPr>
        <p:spPr>
          <a:xfrm>
            <a:off x="8369448" y="6356350"/>
            <a:ext cx="2592594" cy="365125"/>
          </a:xfrm>
        </p:spPr>
        <p:txBody>
          <a:bodyPr/>
          <a:lstStyle/>
          <a:p>
            <a:r>
              <a:rPr lang="en-US"/>
              <a:t>2/11/20XX</a:t>
            </a:r>
          </a:p>
        </p:txBody>
      </p:sp>
      <p:sp>
        <p:nvSpPr>
          <p:cNvPr id="15" name="Slide Number Placeholder 14">
            <a:extLst>
              <a:ext uri="{FF2B5EF4-FFF2-40B4-BE49-F238E27FC236}">
                <a16:creationId xmlns:a16="http://schemas.microsoft.com/office/drawing/2014/main" id="{CBB275C9-F7C1-4307-93A0-9B5BB9B01F6E}"/>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5</a:t>
            </a:fld>
            <a:endParaRPr lang="en-US"/>
          </a:p>
        </p:txBody>
      </p:sp>
    </p:spTree>
    <p:extLst>
      <p:ext uri="{BB962C8B-B14F-4D97-AF65-F5344CB8AC3E}">
        <p14:creationId xmlns:p14="http://schemas.microsoft.com/office/powerpoint/2010/main" val="399844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7018DC-5BFA-42F7-884E-E07F6383A8AE}"/>
              </a:ext>
            </a:extLst>
          </p:cNvPr>
          <p:cNvSpPr>
            <a:spLocks noGrp="1"/>
          </p:cNvSpPr>
          <p:nvPr>
            <p:ph type="title"/>
          </p:nvPr>
        </p:nvSpPr>
        <p:spPr>
          <a:xfrm>
            <a:off x="695325" y="888999"/>
            <a:ext cx="10798176" cy="1051914"/>
          </a:xfrm>
        </p:spPr>
        <p:txBody>
          <a:bodyPr/>
          <a:lstStyle/>
          <a:p>
            <a:r>
              <a:rPr lang="en-US" dirty="0"/>
              <a:t>table</a:t>
            </a:r>
          </a:p>
        </p:txBody>
      </p:sp>
      <p:graphicFrame>
        <p:nvGraphicFramePr>
          <p:cNvPr id="16" name="Content Placeholder 15">
            <a:extLst>
              <a:ext uri="{FF2B5EF4-FFF2-40B4-BE49-F238E27FC236}">
                <a16:creationId xmlns:a16="http://schemas.microsoft.com/office/drawing/2014/main" id="{97743BA3-3BDB-497A-9D20-735541BDF84E}"/>
              </a:ext>
            </a:extLst>
          </p:cNvPr>
          <p:cNvGraphicFramePr>
            <a:graphicFrameLocks noGrp="1"/>
          </p:cNvGraphicFramePr>
          <p:nvPr>
            <p:ph sz="quarter" idx="13"/>
            <p:extLst>
              <p:ext uri="{D42A27DB-BD31-4B8C-83A1-F6EECF244321}">
                <p14:modId xmlns:p14="http://schemas.microsoft.com/office/powerpoint/2010/main" val="3984551648"/>
              </p:ext>
            </p:extLst>
          </p:nvPr>
        </p:nvGraphicFramePr>
        <p:xfrm>
          <a:off x="1762125" y="2386013"/>
          <a:ext cx="8663075" cy="3310890"/>
        </p:xfrm>
        <a:graphic>
          <a:graphicData uri="http://schemas.openxmlformats.org/drawingml/2006/table">
            <a:tbl>
              <a:tblPr firstRow="1" bandRow="1">
                <a:tableStyleId>{F5AB1C69-6EDB-4FF4-983F-18BD219EF322}</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sz="2000" dirty="0"/>
                    </a:p>
                  </a:txBody>
                  <a:tcPr anchor="ctr"/>
                </a:tc>
                <a:tc>
                  <a:txBody>
                    <a:bodyPr/>
                    <a:lstStyle/>
                    <a:p>
                      <a:pPr algn="l"/>
                      <a:r>
                        <a:rPr lang="en-US" sz="1800" b="0" dirty="0">
                          <a:solidFill>
                            <a:schemeClr val="bg1"/>
                          </a:solidFill>
                          <a:latin typeface="+mj-lt"/>
                        </a:rPr>
                        <a:t>Category 1</a:t>
                      </a:r>
                    </a:p>
                  </a:txBody>
                  <a:tcPr anchor="ctr"/>
                </a:tc>
                <a:tc>
                  <a:txBody>
                    <a:bodyPr/>
                    <a:lstStyle/>
                    <a:p>
                      <a:pPr algn="l"/>
                      <a:r>
                        <a:rPr lang="en-US" sz="1800" b="0" dirty="0">
                          <a:solidFill>
                            <a:schemeClr val="bg1"/>
                          </a:solidFill>
                          <a:latin typeface="+mj-lt"/>
                        </a:rPr>
                        <a:t>Category 2</a:t>
                      </a:r>
                    </a:p>
                  </a:txBody>
                  <a:tcPr anchor="ctr"/>
                </a:tc>
                <a:tc>
                  <a:txBody>
                    <a:bodyPr/>
                    <a:lstStyle/>
                    <a:p>
                      <a:pPr algn="l"/>
                      <a:r>
                        <a:rPr lang="en-US" sz="1800" b="0" dirty="0">
                          <a:solidFill>
                            <a:schemeClr val="bg1"/>
                          </a:solidFill>
                          <a:latin typeface="+mj-lt"/>
                        </a:rPr>
                        <a:t>Category 3</a:t>
                      </a:r>
                    </a:p>
                  </a:txBody>
                  <a:tcPr anchor="ctr"/>
                </a:tc>
                <a:tc>
                  <a:txBody>
                    <a:bodyPr/>
                    <a:lstStyle/>
                    <a:p>
                      <a:pPr algn="l"/>
                      <a:r>
                        <a:rPr lang="en-US" sz="1800" b="0" dirty="0">
                          <a:solidFill>
                            <a:schemeClr val="bg1"/>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a:t>
                      </a:r>
                    </a:p>
                  </a:txBody>
                  <a:tcPr anchor="ctr"/>
                </a:tc>
                <a:extLst>
                  <a:ext uri="{0D108BD9-81ED-4DB2-BD59-A6C34878D82A}">
                    <a16:rowId xmlns:a16="http://schemas.microsoft.com/office/drawing/2014/main" val="2801628125"/>
                  </a:ext>
                </a:extLst>
              </a:tr>
              <a:tr h="662178">
                <a:tc>
                  <a:txBody>
                    <a:bodyPr/>
                    <a:lstStyle/>
                    <a:p>
                      <a:r>
                        <a:rPr lang="en-US" sz="1800"/>
                        <a:t>Item 2</a:t>
                      </a:r>
                      <a:endParaRPr lang="en-US" sz="1800" dirty="0"/>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a:t>
                      </a:r>
                    </a:p>
                  </a:txBody>
                  <a:tcPr anchor="ctr"/>
                </a:tc>
                <a:extLst>
                  <a:ext uri="{0D108BD9-81ED-4DB2-BD59-A6C34878D82A}">
                    <a16:rowId xmlns:a16="http://schemas.microsoft.com/office/drawing/2014/main" val="522315634"/>
                  </a:ext>
                </a:extLst>
              </a:tr>
              <a:tr h="662178">
                <a:tc>
                  <a:txBody>
                    <a:bodyPr/>
                    <a:lstStyle/>
                    <a:p>
                      <a:r>
                        <a:rPr lang="en-US" sz="1800"/>
                        <a:t>Item 3</a:t>
                      </a:r>
                      <a:endParaRPr lang="en-US" sz="1800" dirty="0"/>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a:t>
                      </a:r>
                    </a:p>
                  </a:txBody>
                  <a:tcPr anchor="ctr"/>
                </a:tc>
                <a:extLst>
                  <a:ext uri="{0D108BD9-81ED-4DB2-BD59-A6C34878D82A}">
                    <a16:rowId xmlns:a16="http://schemas.microsoft.com/office/drawing/2014/main" val="2046739586"/>
                  </a:ext>
                </a:extLst>
              </a:tr>
            </a:tbl>
          </a:graphicData>
        </a:graphic>
      </p:graphicFrame>
      <p:sp>
        <p:nvSpPr>
          <p:cNvPr id="7" name="Footer Placeholder 6">
            <a:extLst>
              <a:ext uri="{FF2B5EF4-FFF2-40B4-BE49-F238E27FC236}">
                <a16:creationId xmlns:a16="http://schemas.microsoft.com/office/drawing/2014/main" id="{2F5BF4A0-99A8-4CC6-A7EA-4D267598A511}"/>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6" name="Date Placeholder 5">
            <a:extLst>
              <a:ext uri="{FF2B5EF4-FFF2-40B4-BE49-F238E27FC236}">
                <a16:creationId xmlns:a16="http://schemas.microsoft.com/office/drawing/2014/main" id="{C9AD1602-B35F-4F17-AB81-5190F762E4AB}"/>
              </a:ext>
            </a:extLst>
          </p:cNvPr>
          <p:cNvSpPr>
            <a:spLocks noGrp="1"/>
          </p:cNvSpPr>
          <p:nvPr>
            <p:ph type="dt" sz="half" idx="10"/>
          </p:nvPr>
        </p:nvSpPr>
        <p:spPr>
          <a:xfrm>
            <a:off x="8369448" y="6356350"/>
            <a:ext cx="2592594" cy="365125"/>
          </a:xfrm>
        </p:spPr>
        <p:txBody>
          <a:bodyPr/>
          <a:lstStyle/>
          <a:p>
            <a:r>
              <a:rPr lang="en-US"/>
              <a:t>2/11/20XX</a:t>
            </a:r>
          </a:p>
        </p:txBody>
      </p:sp>
      <p:sp>
        <p:nvSpPr>
          <p:cNvPr id="8" name="Slide Number Placeholder 7">
            <a:extLst>
              <a:ext uri="{FF2B5EF4-FFF2-40B4-BE49-F238E27FC236}">
                <a16:creationId xmlns:a16="http://schemas.microsoft.com/office/drawing/2014/main" id="{6465E707-883C-4773-BB50-7A780F2A9DE9}"/>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6</a:t>
            </a:fld>
            <a:endParaRPr lang="en-US"/>
          </a:p>
        </p:txBody>
      </p:sp>
    </p:spTree>
    <p:extLst>
      <p:ext uri="{BB962C8B-B14F-4D97-AF65-F5344CB8AC3E}">
        <p14:creationId xmlns:p14="http://schemas.microsoft.com/office/powerpoint/2010/main" val="282073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A close up of a slice of a tree, showing the rings">
            <a:extLst>
              <a:ext uri="{FF2B5EF4-FFF2-40B4-BE49-F238E27FC236}">
                <a16:creationId xmlns:a16="http://schemas.microsoft.com/office/drawing/2014/main" id="{DF38965B-ECCE-431F-9B6C-E1F3E5B2D13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p:spPr>
      </p:pic>
      <p:sp>
        <p:nvSpPr>
          <p:cNvPr id="70" name="Title 69">
            <a:extLst>
              <a:ext uri="{FF2B5EF4-FFF2-40B4-BE49-F238E27FC236}">
                <a16:creationId xmlns:a16="http://schemas.microsoft.com/office/drawing/2014/main" id="{1272E09B-CE1D-409C-82FE-09F0399EB86A}"/>
              </a:ext>
            </a:extLst>
          </p:cNvPr>
          <p:cNvSpPr>
            <a:spLocks noGrp="1"/>
          </p:cNvSpPr>
          <p:nvPr>
            <p:ph type="title"/>
          </p:nvPr>
        </p:nvSpPr>
        <p:spPr>
          <a:xfrm>
            <a:off x="6601766" y="1837677"/>
            <a:ext cx="4930901" cy="2334828"/>
          </a:xfrm>
        </p:spPr>
        <p:txBody>
          <a:bodyPr/>
          <a:lstStyle/>
          <a:p>
            <a:r>
              <a:rPr lang="en-US" dirty="0"/>
              <a:t>The way to get started is to quit talking and begin doing.</a:t>
            </a:r>
            <a:br>
              <a:rPr lang="en-US" dirty="0"/>
            </a:br>
            <a:endParaRPr lang="en-US" dirty="0"/>
          </a:p>
        </p:txBody>
      </p:sp>
      <p:sp>
        <p:nvSpPr>
          <p:cNvPr id="20" name="Subtitle 19">
            <a:extLst>
              <a:ext uri="{FF2B5EF4-FFF2-40B4-BE49-F238E27FC236}">
                <a16:creationId xmlns:a16="http://schemas.microsoft.com/office/drawing/2014/main" id="{62585D30-EF48-420E-A2D2-902C30D25FD4}"/>
              </a:ext>
            </a:extLst>
          </p:cNvPr>
          <p:cNvSpPr>
            <a:spLocks noGrp="1"/>
          </p:cNvSpPr>
          <p:nvPr>
            <p:ph type="subTitle" idx="1"/>
          </p:nvPr>
        </p:nvSpPr>
        <p:spPr>
          <a:xfrm>
            <a:off x="6347532" y="4408305"/>
            <a:ext cx="5175797" cy="909420"/>
          </a:xfrm>
        </p:spPr>
        <p:txBody>
          <a:bodyPr>
            <a:normAutofit/>
          </a:bodyPr>
          <a:lstStyle/>
          <a:p>
            <a:r>
              <a:rPr lang="en-US" dirty="0"/>
              <a:t>Walt Disney</a:t>
            </a:r>
          </a:p>
        </p:txBody>
      </p:sp>
      <p:sp>
        <p:nvSpPr>
          <p:cNvPr id="13" name="Footer Placeholder 12">
            <a:extLst>
              <a:ext uri="{FF2B5EF4-FFF2-40B4-BE49-F238E27FC236}">
                <a16:creationId xmlns:a16="http://schemas.microsoft.com/office/drawing/2014/main" id="{0582B53E-E7E3-488F-97E4-937DDD307330}"/>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10" name="Date Placeholder 9">
            <a:extLst>
              <a:ext uri="{FF2B5EF4-FFF2-40B4-BE49-F238E27FC236}">
                <a16:creationId xmlns:a16="http://schemas.microsoft.com/office/drawing/2014/main" id="{676F6055-15A8-4B4C-8A80-8D21A91E5CB8}"/>
              </a:ext>
            </a:extLst>
          </p:cNvPr>
          <p:cNvSpPr>
            <a:spLocks noGrp="1"/>
          </p:cNvSpPr>
          <p:nvPr>
            <p:ph type="dt" sz="half" idx="10"/>
          </p:nvPr>
        </p:nvSpPr>
        <p:spPr>
          <a:xfrm>
            <a:off x="8369448" y="6356350"/>
            <a:ext cx="2592594" cy="365125"/>
          </a:xfrm>
        </p:spPr>
        <p:txBody>
          <a:bodyPr/>
          <a:lstStyle/>
          <a:p>
            <a:r>
              <a:rPr lang="en-US"/>
              <a:t>2/11/20XX</a:t>
            </a:r>
          </a:p>
        </p:txBody>
      </p:sp>
      <p:sp>
        <p:nvSpPr>
          <p:cNvPr id="14" name="Slide Number Placeholder 13">
            <a:extLst>
              <a:ext uri="{FF2B5EF4-FFF2-40B4-BE49-F238E27FC236}">
                <a16:creationId xmlns:a16="http://schemas.microsoft.com/office/drawing/2014/main" id="{1E895843-157C-4992-8BC1-1CB6E44394E9}"/>
              </a:ext>
            </a:extLst>
          </p:cNvPr>
          <p:cNvSpPr>
            <a:spLocks noGrp="1"/>
          </p:cNvSpPr>
          <p:nvPr>
            <p:ph type="sldNum" sz="quarter" idx="12"/>
          </p:nvPr>
        </p:nvSpPr>
        <p:spPr>
          <a:xfrm>
            <a:off x="10919012" y="6356350"/>
            <a:ext cx="672354" cy="365125"/>
          </a:xfrm>
        </p:spPr>
        <p:txBody>
          <a:bodyPr/>
          <a:lstStyle/>
          <a:p>
            <a:fld id="{A2AE2B76-F97F-4BE2-8670-72276A5F21A5}" type="slidenum">
              <a:rPr lang="en-US" smtClean="0"/>
              <a:pPr/>
              <a:t>7</a:t>
            </a:fld>
            <a:endParaRPr lang="en-US"/>
          </a:p>
        </p:txBody>
      </p:sp>
    </p:spTree>
    <p:extLst>
      <p:ext uri="{BB962C8B-B14F-4D97-AF65-F5344CB8AC3E}">
        <p14:creationId xmlns:p14="http://schemas.microsoft.com/office/powerpoint/2010/main" val="1743309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EC8367-C082-453B-9003-1A2652643F98}"/>
              </a:ext>
            </a:extLst>
          </p:cNvPr>
          <p:cNvSpPr>
            <a:spLocks noGrp="1"/>
          </p:cNvSpPr>
          <p:nvPr>
            <p:ph type="title"/>
          </p:nvPr>
        </p:nvSpPr>
        <p:spPr>
          <a:xfrm>
            <a:off x="695325" y="888999"/>
            <a:ext cx="10798176" cy="1051914"/>
          </a:xfrm>
        </p:spPr>
        <p:txBody>
          <a:bodyPr/>
          <a:lstStyle/>
          <a:p>
            <a:r>
              <a:rPr lang="en-US" dirty="0"/>
              <a:t>team</a:t>
            </a:r>
          </a:p>
        </p:txBody>
      </p:sp>
      <p:graphicFrame>
        <p:nvGraphicFramePr>
          <p:cNvPr id="16" name="Content Placeholder 2" descr="Team Placeholder ">
            <a:extLst>
              <a:ext uri="{FF2B5EF4-FFF2-40B4-BE49-F238E27FC236}">
                <a16:creationId xmlns:a16="http://schemas.microsoft.com/office/drawing/2014/main" id="{6BD38B5D-76C5-4AC9-9039-144DFD54D171}"/>
              </a:ext>
            </a:extLst>
          </p:cNvPr>
          <p:cNvGraphicFramePr>
            <a:graphicFrameLocks noGrp="1"/>
          </p:cNvGraphicFramePr>
          <p:nvPr>
            <p:ph sz="quarter" idx="13"/>
            <p:extLst>
              <p:ext uri="{D42A27DB-BD31-4B8C-83A1-F6EECF244321}">
                <p14:modId xmlns:p14="http://schemas.microsoft.com/office/powerpoint/2010/main" val="3940371551"/>
              </p:ext>
            </p:extLst>
          </p:nvPr>
        </p:nvGraphicFramePr>
        <p:xfrm>
          <a:off x="390525" y="1790700"/>
          <a:ext cx="114077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Footer Placeholder 11">
            <a:extLst>
              <a:ext uri="{FF2B5EF4-FFF2-40B4-BE49-F238E27FC236}">
                <a16:creationId xmlns:a16="http://schemas.microsoft.com/office/drawing/2014/main" id="{D4BD2BD9-856B-43C5-BF78-C7D644164C19}"/>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8" name="Date Placeholder 7">
            <a:extLst>
              <a:ext uri="{FF2B5EF4-FFF2-40B4-BE49-F238E27FC236}">
                <a16:creationId xmlns:a16="http://schemas.microsoft.com/office/drawing/2014/main" id="{F6FAB1AC-C56E-4A45-B635-9E7290BBD7FC}"/>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12">
            <a:extLst>
              <a:ext uri="{FF2B5EF4-FFF2-40B4-BE49-F238E27FC236}">
                <a16:creationId xmlns:a16="http://schemas.microsoft.com/office/drawing/2014/main" id="{593B878A-596D-41EE-B917-67BA1265119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8</a:t>
            </a:fld>
            <a:endParaRPr lang="en-US"/>
          </a:p>
        </p:txBody>
      </p:sp>
    </p:spTree>
    <p:extLst>
      <p:ext uri="{BB962C8B-B14F-4D97-AF65-F5344CB8AC3E}">
        <p14:creationId xmlns:p14="http://schemas.microsoft.com/office/powerpoint/2010/main" val="22076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F1A4-FDC6-4E36-8371-74F8E9B7F0C0}"/>
              </a:ext>
            </a:extLst>
          </p:cNvPr>
          <p:cNvSpPr>
            <a:spLocks noGrp="1"/>
          </p:cNvSpPr>
          <p:nvPr>
            <p:ph type="title"/>
          </p:nvPr>
        </p:nvSpPr>
        <p:spPr>
          <a:xfrm>
            <a:off x="695325" y="888999"/>
            <a:ext cx="10798176" cy="1051914"/>
          </a:xfrm>
        </p:spPr>
        <p:txBody>
          <a:bodyPr/>
          <a:lstStyle/>
          <a:p>
            <a:r>
              <a:rPr lang="en-US" dirty="0"/>
              <a:t>timeline</a:t>
            </a:r>
          </a:p>
        </p:txBody>
      </p:sp>
      <p:graphicFrame>
        <p:nvGraphicFramePr>
          <p:cNvPr id="14" name="Content Placeholder 2" descr="Timeline Placeholder ">
            <a:extLst>
              <a:ext uri="{FF2B5EF4-FFF2-40B4-BE49-F238E27FC236}">
                <a16:creationId xmlns:a16="http://schemas.microsoft.com/office/drawing/2014/main" id="{2FEBF416-9260-4E53-9F09-8553200D5747}"/>
              </a:ext>
            </a:extLst>
          </p:cNvPr>
          <p:cNvGraphicFramePr>
            <a:graphicFrameLocks noGrp="1"/>
          </p:cNvGraphicFramePr>
          <p:nvPr>
            <p:ph sz="quarter" idx="13"/>
            <p:extLst>
              <p:ext uri="{D42A27DB-BD31-4B8C-83A1-F6EECF244321}">
                <p14:modId xmlns:p14="http://schemas.microsoft.com/office/powerpoint/2010/main" val="4162162922"/>
              </p:ext>
            </p:extLst>
          </p:nvPr>
        </p:nvGraphicFramePr>
        <p:xfrm>
          <a:off x="695325" y="1941513"/>
          <a:ext cx="10798175" cy="4021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Footer Placeholder 11">
            <a:extLst>
              <a:ext uri="{FF2B5EF4-FFF2-40B4-BE49-F238E27FC236}">
                <a16:creationId xmlns:a16="http://schemas.microsoft.com/office/drawing/2014/main" id="{D4BD2BD9-856B-43C5-BF78-C7D644164C19}"/>
              </a:ext>
            </a:extLst>
          </p:cNvPr>
          <p:cNvSpPr>
            <a:spLocks noGrp="1"/>
          </p:cNvSpPr>
          <p:nvPr>
            <p:ph type="ftr" sz="quarter" idx="11"/>
          </p:nvPr>
        </p:nvSpPr>
        <p:spPr>
          <a:xfrm>
            <a:off x="715383" y="6356350"/>
            <a:ext cx="4539727" cy="365125"/>
          </a:xfrm>
        </p:spPr>
        <p:txBody>
          <a:bodyPr/>
          <a:lstStyle/>
          <a:p>
            <a:r>
              <a:rPr lang="en-US"/>
              <a:t>PRESENTATION TITLE</a:t>
            </a:r>
            <a:endParaRPr lang="en-US" dirty="0"/>
          </a:p>
        </p:txBody>
      </p:sp>
      <p:sp>
        <p:nvSpPr>
          <p:cNvPr id="8" name="Date Placeholder 7">
            <a:extLst>
              <a:ext uri="{FF2B5EF4-FFF2-40B4-BE49-F238E27FC236}">
                <a16:creationId xmlns:a16="http://schemas.microsoft.com/office/drawing/2014/main" id="{F6FAB1AC-C56E-4A45-B635-9E7290BBD7FC}"/>
              </a:ext>
            </a:extLst>
          </p:cNvPr>
          <p:cNvSpPr>
            <a:spLocks noGrp="1"/>
          </p:cNvSpPr>
          <p:nvPr>
            <p:ph type="dt" sz="half" idx="10"/>
          </p:nvPr>
        </p:nvSpPr>
        <p:spPr>
          <a:xfrm>
            <a:off x="8369448" y="6356350"/>
            <a:ext cx="2592594" cy="365125"/>
          </a:xfrm>
        </p:spPr>
        <p:txBody>
          <a:bodyPr/>
          <a:lstStyle/>
          <a:p>
            <a:r>
              <a:rPr lang="en-US"/>
              <a:t>2/11/20XX</a:t>
            </a:r>
          </a:p>
        </p:txBody>
      </p:sp>
      <p:sp>
        <p:nvSpPr>
          <p:cNvPr id="13" name="Slide Number Placeholder 12">
            <a:extLst>
              <a:ext uri="{FF2B5EF4-FFF2-40B4-BE49-F238E27FC236}">
                <a16:creationId xmlns:a16="http://schemas.microsoft.com/office/drawing/2014/main" id="{593B878A-596D-41EE-B917-67BA12651194}"/>
              </a:ext>
            </a:extLst>
          </p:cNvPr>
          <p:cNvSpPr>
            <a:spLocks noGrp="1"/>
          </p:cNvSpPr>
          <p:nvPr>
            <p:ph type="sldNum" sz="quarter" idx="12"/>
          </p:nvPr>
        </p:nvSpPr>
        <p:spPr>
          <a:xfrm>
            <a:off x="10919012" y="6356350"/>
            <a:ext cx="672354" cy="365125"/>
          </a:xfrm>
        </p:spPr>
        <p:txBody>
          <a:bodyPr/>
          <a:lstStyle/>
          <a:p>
            <a:fld id="{0303F77D-1BEF-481A-B8C1-15974ED46EB7}" type="slidenum">
              <a:rPr lang="en-US" smtClean="0"/>
              <a:pPr/>
              <a:t>9</a:t>
            </a:fld>
            <a:endParaRPr lang="en-US"/>
          </a:p>
        </p:txBody>
      </p:sp>
    </p:spTree>
    <p:extLst>
      <p:ext uri="{BB962C8B-B14F-4D97-AF65-F5344CB8AC3E}">
        <p14:creationId xmlns:p14="http://schemas.microsoft.com/office/powerpoint/2010/main" val="128954623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ustom 9">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F876D-ECAD-49DD-95DE-E4DA3D4E9CA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59187C1-630C-405A-830B-EED062A49695}">
  <ds:schemaRefs>
    <ds:schemaRef ds:uri="http://schemas.microsoft.com/sharepoint/v3/contenttype/forms"/>
  </ds:schemaRefs>
</ds:datastoreItem>
</file>

<file path=customXml/itemProps3.xml><?xml version="1.0" encoding="utf-8"?>
<ds:datastoreItem xmlns:ds="http://schemas.openxmlformats.org/officeDocument/2006/customXml" ds:itemID="{4EC785CC-7DC7-486B-AC4F-90AD768E9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Chronicle design</Template>
  <TotalTime>0</TotalTime>
  <Words>547</Words>
  <Application>Microsoft Office PowerPoint</Application>
  <PresentationFormat>Widescreen</PresentationFormat>
  <Paragraphs>123</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Calisto MT</vt:lpstr>
      <vt:lpstr>Univers Condensed</vt:lpstr>
      <vt:lpstr>ChronicleVTI</vt:lpstr>
      <vt:lpstr>Presentation title</vt:lpstr>
      <vt:lpstr>Agenda</vt:lpstr>
      <vt:lpstr>Introduction</vt:lpstr>
      <vt:lpstr>Topic one</vt:lpstr>
      <vt:lpstr>chart</vt:lpstr>
      <vt:lpstr>table</vt:lpstr>
      <vt:lpstr>The way to get started is to quit talking and begin doing. </vt:lpstr>
      <vt:lpstr>team</vt:lpstr>
      <vt:lpstr>timeline</vt:lpstr>
      <vt:lpstr>Content</vt:lpstr>
      <vt:lpstr>Content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2021-03-05T20:02:36Z</dcterms:created>
  <dcterms:modified xsi:type="dcterms:W3CDTF">2021-03-05T20:02:52Z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