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32" r:id="rId11"/>
    <p:sldId id="2433" r:id="rId12"/>
    <p:sldId id="2438" r:id="rId13"/>
    <p:sldId id="2441" r:id="rId14"/>
    <p:sldId id="24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2021-03-05</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Presentation </a:t>
            </a:r>
            <a:br>
              <a:rPr lang="en-US" dirty="0">
                <a:solidFill>
                  <a:srgbClr val="2F3342"/>
                </a:solidFill>
              </a:rPr>
            </a:br>
            <a:r>
              <a:rPr lang="en-US" dirty="0">
                <a:solidFill>
                  <a:srgbClr val="2F3342"/>
                </a:solidFill>
              </a:rPr>
              <a:t>Title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solidFill>
                  <a:srgbClr val="2F3342"/>
                </a:solidFill>
              </a:rPr>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680</Words>
  <Application>Microsoft Office PowerPoint</Application>
  <PresentationFormat>Widescreen</PresentationFormat>
  <Paragraphs>955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vt:lpstr>
      <vt:lpstr>Gill Sans Light</vt:lpstr>
      <vt:lpstr>Office Theme</vt:lpstr>
      <vt:lpstr>Presentation  Title</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2021-03-05T19:21:25Z</dcterms:created>
  <dcterms:modified xsi:type="dcterms:W3CDTF">2021-03-05T19:21:43Z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