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72" r:id="rId7"/>
    <p:sldId id="266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5"/>
  </p:normalViewPr>
  <p:slideViewPr>
    <p:cSldViewPr snapToGrid="0" snapToObject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Row</c:v>
                </c:pt>
              </c:strCache>
            </c:strRef>
          </c:tx>
          <c:spPr>
            <a:blipFill rotWithShape="1">
              <a:blip xmlns:r="http://schemas.openxmlformats.org/officeDocument/2006/relationships" r:embed="rId3">
                <a:duotone>
                  <a:schemeClr val="accent1">
                    <a:shade val="36000"/>
                    <a:satMod val="120000"/>
                  </a:schemeClr>
                  <a:schemeClr val="accent1">
                    <a:tint val="40000"/>
                  </a:schemeClr>
                </a:duotone>
              </a:blip>
              <a:tile tx="0" ty="0" sx="60000" sy="59000" flip="none" algn="tl"/>
            </a:blipFill>
            <a:ln>
              <a:noFill/>
            </a:ln>
            <a:effectLst>
              <a:softEdge rad="12700"/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Jan 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10000</c:v>
                </c:pt>
                <c:pt idx="1">
                  <c:v>17000</c:v>
                </c:pt>
                <c:pt idx="2">
                  <c:v>15000</c:v>
                </c:pt>
                <c:pt idx="3">
                  <c:v>25000</c:v>
                </c:pt>
                <c:pt idx="4">
                  <c:v>21000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56-B04F-AFE4-AEEBFE54172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</c:dLbls>
        <c:gapWidth val="100"/>
        <c:overlap val="-24"/>
        <c:axId val="1789527119"/>
        <c:axId val="1789260015"/>
      </c:barChart>
      <c:catAx>
        <c:axId val="1789527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9260015"/>
        <c:crosses val="autoZero"/>
        <c:auto val="1"/>
        <c:lblAlgn val="ctr"/>
        <c:lblOffset val="100"/>
        <c:noMultiLvlLbl val="0"/>
      </c:catAx>
      <c:valAx>
        <c:axId val="1789260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9527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62DEA7-9DCD-4B2E-9DC5-BE121C266AF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41CDB9B8-E81E-41E7-AE89-8F6EDFC88D92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/>
            <a:t>Local</a:t>
          </a:r>
        </a:p>
      </dgm:t>
    </dgm:pt>
    <dgm:pt modelId="{5D2FF527-BA77-40BE-9414-16FAE46386BB}" type="parTrans" cxnId="{21EB7847-13AE-4881-9090-909F31360F4E}">
      <dgm:prSet/>
      <dgm:spPr/>
      <dgm:t>
        <a:bodyPr/>
        <a:lstStyle/>
        <a:p>
          <a:endParaRPr lang="en-US"/>
        </a:p>
      </dgm:t>
    </dgm:pt>
    <dgm:pt modelId="{BA791450-8D1E-4A6F-B71D-2984D9E245C4}" type="sibTrans" cxnId="{21EB7847-13AE-4881-9090-909F31360F4E}">
      <dgm:prSet/>
      <dgm:spPr/>
      <dgm:t>
        <a:bodyPr/>
        <a:lstStyle/>
        <a:p>
          <a:endParaRPr lang="en-US"/>
        </a:p>
      </dgm:t>
    </dgm:pt>
    <dgm:pt modelId="{4D7D34C7-9466-4514-BF51-7396C17436B5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/>
            <a:t>Fresh</a:t>
          </a:r>
        </a:p>
      </dgm:t>
    </dgm:pt>
    <dgm:pt modelId="{37DD6CE0-C2AA-4EB6-9E7D-14AED2127C40}" type="parTrans" cxnId="{7EEBEB1B-497E-4365-84F9-FBB75D7759E5}">
      <dgm:prSet/>
      <dgm:spPr/>
      <dgm:t>
        <a:bodyPr/>
        <a:lstStyle/>
        <a:p>
          <a:endParaRPr lang="en-US"/>
        </a:p>
      </dgm:t>
    </dgm:pt>
    <dgm:pt modelId="{483498F9-A0C2-4668-85AB-D8E6E254F73B}" type="sibTrans" cxnId="{7EEBEB1B-497E-4365-84F9-FBB75D7759E5}">
      <dgm:prSet/>
      <dgm:spPr/>
      <dgm:t>
        <a:bodyPr/>
        <a:lstStyle/>
        <a:p>
          <a:endParaRPr lang="en-US"/>
        </a:p>
      </dgm:t>
    </dgm:pt>
    <dgm:pt modelId="{8E185869-F0D4-43E2-B08A-2F3E83EE98F3}">
      <dgm:prSet/>
      <dgm:spPr/>
      <dgm:t>
        <a:bodyPr anchor="ctr"/>
        <a:lstStyle/>
        <a:p>
          <a:pPr>
            <a:lnSpc>
              <a:spcPct val="100000"/>
            </a:lnSpc>
            <a:defRPr cap="all"/>
          </a:pPr>
          <a:r>
            <a:rPr lang="en-US" dirty="0"/>
            <a:t>delicious</a:t>
          </a:r>
        </a:p>
      </dgm:t>
    </dgm:pt>
    <dgm:pt modelId="{7EE27099-92EA-4EDF-B176-0E355876D272}" type="parTrans" cxnId="{7F970F62-30E3-4F5B-A242-825013BF84A8}">
      <dgm:prSet/>
      <dgm:spPr/>
      <dgm:t>
        <a:bodyPr/>
        <a:lstStyle/>
        <a:p>
          <a:endParaRPr lang="en-US"/>
        </a:p>
      </dgm:t>
    </dgm:pt>
    <dgm:pt modelId="{77D0876E-2BA2-4E28-ADB5-9885FCB7156A}" type="sibTrans" cxnId="{7F970F62-30E3-4F5B-A242-825013BF84A8}">
      <dgm:prSet/>
      <dgm:spPr/>
      <dgm:t>
        <a:bodyPr/>
        <a:lstStyle/>
        <a:p>
          <a:endParaRPr lang="en-US"/>
        </a:p>
      </dgm:t>
    </dgm:pt>
    <dgm:pt modelId="{93B867F8-E414-414A-BCDD-B7991ED7A951}" type="pres">
      <dgm:prSet presAssocID="{7B62DEA7-9DCD-4B2E-9DC5-BE121C266AFD}" presName="root" presStyleCnt="0">
        <dgm:presLayoutVars>
          <dgm:dir/>
          <dgm:resizeHandles val="exact"/>
        </dgm:presLayoutVars>
      </dgm:prSet>
      <dgm:spPr/>
    </dgm:pt>
    <dgm:pt modelId="{7A6A14A3-6D84-4986-B114-3D993FD12988}" type="pres">
      <dgm:prSet presAssocID="{41CDB9B8-E81E-41E7-AE89-8F6EDFC88D92}" presName="compNode" presStyleCnt="0"/>
      <dgm:spPr/>
    </dgm:pt>
    <dgm:pt modelId="{D855985A-9606-43AA-8138-2D327AB02668}" type="pres">
      <dgm:prSet presAssocID="{41CDB9B8-E81E-41E7-AE89-8F6EDFC88D9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71CEDD4-E5C1-43A5-981B-D469441843FA}" type="pres">
      <dgm:prSet presAssocID="{41CDB9B8-E81E-41E7-AE89-8F6EDFC88D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1ECEA80-FBB0-414E-B65F-F0909C02CD47}" type="pres">
      <dgm:prSet presAssocID="{41CDB9B8-E81E-41E7-AE89-8F6EDFC88D92}" presName="spaceRect" presStyleCnt="0"/>
      <dgm:spPr/>
    </dgm:pt>
    <dgm:pt modelId="{67FE7435-4EFB-470B-981F-DF49CDB430CC}" type="pres">
      <dgm:prSet presAssocID="{41CDB9B8-E81E-41E7-AE89-8F6EDFC88D92}" presName="textRect" presStyleLbl="revTx" presStyleIdx="0" presStyleCnt="3">
        <dgm:presLayoutVars>
          <dgm:chMax val="1"/>
          <dgm:chPref val="1"/>
        </dgm:presLayoutVars>
      </dgm:prSet>
      <dgm:spPr/>
    </dgm:pt>
    <dgm:pt modelId="{DAA49342-FB9E-4457-84E7-D26D4DCFCC33}" type="pres">
      <dgm:prSet presAssocID="{BA791450-8D1E-4A6F-B71D-2984D9E245C4}" presName="sibTrans" presStyleCnt="0"/>
      <dgm:spPr/>
    </dgm:pt>
    <dgm:pt modelId="{CE32747E-BE81-4036-9009-313FF5E73F29}" type="pres">
      <dgm:prSet presAssocID="{4D7D34C7-9466-4514-BF51-7396C17436B5}" presName="compNode" presStyleCnt="0"/>
      <dgm:spPr/>
    </dgm:pt>
    <dgm:pt modelId="{511EB657-6FA3-4A85-B884-7A4A7FA33679}" type="pres">
      <dgm:prSet presAssocID="{4D7D34C7-9466-4514-BF51-7396C17436B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CA8ADC7-C86A-4471-8AEB-EC455485E10E}" type="pres">
      <dgm:prSet presAssocID="{4D7D34C7-9466-4514-BF51-7396C17436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1B260FA2-CCF9-4FE9-852A-6C4F3145E0DB}" type="pres">
      <dgm:prSet presAssocID="{4D7D34C7-9466-4514-BF51-7396C17436B5}" presName="spaceRect" presStyleCnt="0"/>
      <dgm:spPr/>
    </dgm:pt>
    <dgm:pt modelId="{0223179B-BAF0-4498-A018-F23FA450DCFB}" type="pres">
      <dgm:prSet presAssocID="{4D7D34C7-9466-4514-BF51-7396C17436B5}" presName="textRect" presStyleLbl="revTx" presStyleIdx="1" presStyleCnt="3">
        <dgm:presLayoutVars>
          <dgm:chMax val="1"/>
          <dgm:chPref val="1"/>
        </dgm:presLayoutVars>
      </dgm:prSet>
      <dgm:spPr/>
    </dgm:pt>
    <dgm:pt modelId="{FC3A77F8-D9D6-4DAF-B99D-184DCD8F93D2}" type="pres">
      <dgm:prSet presAssocID="{483498F9-A0C2-4668-85AB-D8E6E254F73B}" presName="sibTrans" presStyleCnt="0"/>
      <dgm:spPr/>
    </dgm:pt>
    <dgm:pt modelId="{F0140940-C0E8-49A1-976F-48717C8202D0}" type="pres">
      <dgm:prSet presAssocID="{8E185869-F0D4-43E2-B08A-2F3E83EE98F3}" presName="compNode" presStyleCnt="0"/>
      <dgm:spPr/>
    </dgm:pt>
    <dgm:pt modelId="{C32FBBF5-213C-421B-B8C0-BE7BBE2B72EA}" type="pres">
      <dgm:prSet presAssocID="{8E185869-F0D4-43E2-B08A-2F3E83EE98F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E9B22D3-8B34-44BE-81C8-0C740EAC4B4C}" type="pres">
      <dgm:prSet presAssocID="{8E185869-F0D4-43E2-B08A-2F3E83EE98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4A9B6D23-193C-47D3-934A-99926963E2A4}" type="pres">
      <dgm:prSet presAssocID="{8E185869-F0D4-43E2-B08A-2F3E83EE98F3}" presName="spaceRect" presStyleCnt="0"/>
      <dgm:spPr/>
    </dgm:pt>
    <dgm:pt modelId="{0F11906B-5F98-4BB4-91AA-36CF9DA68DF5}" type="pres">
      <dgm:prSet presAssocID="{8E185869-F0D4-43E2-B08A-2F3E83EE98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EBEB1B-497E-4365-84F9-FBB75D7759E5}" srcId="{7B62DEA7-9DCD-4B2E-9DC5-BE121C266AFD}" destId="{4D7D34C7-9466-4514-BF51-7396C17436B5}" srcOrd="1" destOrd="0" parTransId="{37DD6CE0-C2AA-4EB6-9E7D-14AED2127C40}" sibTransId="{483498F9-A0C2-4668-85AB-D8E6E254F73B}"/>
    <dgm:cxn modelId="{7F970F62-30E3-4F5B-A242-825013BF84A8}" srcId="{7B62DEA7-9DCD-4B2E-9DC5-BE121C266AFD}" destId="{8E185869-F0D4-43E2-B08A-2F3E83EE98F3}" srcOrd="2" destOrd="0" parTransId="{7EE27099-92EA-4EDF-B176-0E355876D272}" sibTransId="{77D0876E-2BA2-4E28-ADB5-9885FCB7156A}"/>
    <dgm:cxn modelId="{21EB7847-13AE-4881-9090-909F31360F4E}" srcId="{7B62DEA7-9DCD-4B2E-9DC5-BE121C266AFD}" destId="{41CDB9B8-E81E-41E7-AE89-8F6EDFC88D92}" srcOrd="0" destOrd="0" parTransId="{5D2FF527-BA77-40BE-9414-16FAE46386BB}" sibTransId="{BA791450-8D1E-4A6F-B71D-2984D9E245C4}"/>
    <dgm:cxn modelId="{F5D1E86C-6F7A-40FD-A6EE-C4E071DE2D39}" type="presOf" srcId="{7B62DEA7-9DCD-4B2E-9DC5-BE121C266AFD}" destId="{93B867F8-E414-414A-BCDD-B7991ED7A951}" srcOrd="0" destOrd="0" presId="urn:microsoft.com/office/officeart/2018/5/layout/IconLeafLabelList"/>
    <dgm:cxn modelId="{166B7089-E981-46FB-9346-D240C4593CE1}" type="presOf" srcId="{4D7D34C7-9466-4514-BF51-7396C17436B5}" destId="{0223179B-BAF0-4498-A018-F23FA450DCFB}" srcOrd="0" destOrd="0" presId="urn:microsoft.com/office/officeart/2018/5/layout/IconLeafLabelList"/>
    <dgm:cxn modelId="{987CF8B4-2AA6-4733-AC57-17C9A92DB11C}" type="presOf" srcId="{8E185869-F0D4-43E2-B08A-2F3E83EE98F3}" destId="{0F11906B-5F98-4BB4-91AA-36CF9DA68DF5}" srcOrd="0" destOrd="0" presId="urn:microsoft.com/office/officeart/2018/5/layout/IconLeafLabelList"/>
    <dgm:cxn modelId="{59454AFE-DCEA-434F-938E-194AADE12B17}" type="presOf" srcId="{41CDB9B8-E81E-41E7-AE89-8F6EDFC88D92}" destId="{67FE7435-4EFB-470B-981F-DF49CDB430CC}" srcOrd="0" destOrd="0" presId="urn:microsoft.com/office/officeart/2018/5/layout/IconLeafLabelList"/>
    <dgm:cxn modelId="{077A976B-1F38-441D-9228-E6BDA25014B4}" type="presParOf" srcId="{93B867F8-E414-414A-BCDD-B7991ED7A951}" destId="{7A6A14A3-6D84-4986-B114-3D993FD12988}" srcOrd="0" destOrd="0" presId="urn:microsoft.com/office/officeart/2018/5/layout/IconLeafLabelList"/>
    <dgm:cxn modelId="{0C0E534D-D1D8-4B26-9DCC-E0AA2556124D}" type="presParOf" srcId="{7A6A14A3-6D84-4986-B114-3D993FD12988}" destId="{D855985A-9606-43AA-8138-2D327AB02668}" srcOrd="0" destOrd="0" presId="urn:microsoft.com/office/officeart/2018/5/layout/IconLeafLabelList"/>
    <dgm:cxn modelId="{14444030-CEC4-46F9-9F70-4FAFD03176A5}" type="presParOf" srcId="{7A6A14A3-6D84-4986-B114-3D993FD12988}" destId="{571CEDD4-E5C1-43A5-981B-D469441843FA}" srcOrd="1" destOrd="0" presId="urn:microsoft.com/office/officeart/2018/5/layout/IconLeafLabelList"/>
    <dgm:cxn modelId="{E1F5343F-6D05-45C3-80F6-C24E94BDF4D2}" type="presParOf" srcId="{7A6A14A3-6D84-4986-B114-3D993FD12988}" destId="{D1ECEA80-FBB0-414E-B65F-F0909C02CD47}" srcOrd="2" destOrd="0" presId="urn:microsoft.com/office/officeart/2018/5/layout/IconLeafLabelList"/>
    <dgm:cxn modelId="{72DF4B85-CF84-4F36-95C5-417C19C4586F}" type="presParOf" srcId="{7A6A14A3-6D84-4986-B114-3D993FD12988}" destId="{67FE7435-4EFB-470B-981F-DF49CDB430CC}" srcOrd="3" destOrd="0" presId="urn:microsoft.com/office/officeart/2018/5/layout/IconLeafLabelList"/>
    <dgm:cxn modelId="{567C3216-7D00-4C20-8C81-A14370F0C45E}" type="presParOf" srcId="{93B867F8-E414-414A-BCDD-B7991ED7A951}" destId="{DAA49342-FB9E-4457-84E7-D26D4DCFCC33}" srcOrd="1" destOrd="0" presId="urn:microsoft.com/office/officeart/2018/5/layout/IconLeafLabelList"/>
    <dgm:cxn modelId="{487D7031-5F44-4B6D-8BFD-41C24AB86F47}" type="presParOf" srcId="{93B867F8-E414-414A-BCDD-B7991ED7A951}" destId="{CE32747E-BE81-4036-9009-313FF5E73F29}" srcOrd="2" destOrd="0" presId="urn:microsoft.com/office/officeart/2018/5/layout/IconLeafLabelList"/>
    <dgm:cxn modelId="{EC2B251A-1EA1-43F5-B26B-FAAC6374EF0A}" type="presParOf" srcId="{CE32747E-BE81-4036-9009-313FF5E73F29}" destId="{511EB657-6FA3-4A85-B884-7A4A7FA33679}" srcOrd="0" destOrd="0" presId="urn:microsoft.com/office/officeart/2018/5/layout/IconLeafLabelList"/>
    <dgm:cxn modelId="{A856A53E-2EE9-41E6-9794-19D2646A0A8E}" type="presParOf" srcId="{CE32747E-BE81-4036-9009-313FF5E73F29}" destId="{8CA8ADC7-C86A-4471-8AEB-EC455485E10E}" srcOrd="1" destOrd="0" presId="urn:microsoft.com/office/officeart/2018/5/layout/IconLeafLabelList"/>
    <dgm:cxn modelId="{77307FFF-693D-41AF-BAF9-66CA3BA036E7}" type="presParOf" srcId="{CE32747E-BE81-4036-9009-313FF5E73F29}" destId="{1B260FA2-CCF9-4FE9-852A-6C4F3145E0DB}" srcOrd="2" destOrd="0" presId="urn:microsoft.com/office/officeart/2018/5/layout/IconLeafLabelList"/>
    <dgm:cxn modelId="{03018AF2-5A81-472A-B258-4288BAB1659F}" type="presParOf" srcId="{CE32747E-BE81-4036-9009-313FF5E73F29}" destId="{0223179B-BAF0-4498-A018-F23FA450DCFB}" srcOrd="3" destOrd="0" presId="urn:microsoft.com/office/officeart/2018/5/layout/IconLeafLabelList"/>
    <dgm:cxn modelId="{AEEED067-67E4-43C4-9DE1-0A514F0CF237}" type="presParOf" srcId="{93B867F8-E414-414A-BCDD-B7991ED7A951}" destId="{FC3A77F8-D9D6-4DAF-B99D-184DCD8F93D2}" srcOrd="3" destOrd="0" presId="urn:microsoft.com/office/officeart/2018/5/layout/IconLeafLabelList"/>
    <dgm:cxn modelId="{6F152FC5-9077-4033-85FF-D16C967FF974}" type="presParOf" srcId="{93B867F8-E414-414A-BCDD-B7991ED7A951}" destId="{F0140940-C0E8-49A1-976F-48717C8202D0}" srcOrd="4" destOrd="0" presId="urn:microsoft.com/office/officeart/2018/5/layout/IconLeafLabelList"/>
    <dgm:cxn modelId="{D46532F0-E904-4A4F-83DC-EDEC2201EDF5}" type="presParOf" srcId="{F0140940-C0E8-49A1-976F-48717C8202D0}" destId="{C32FBBF5-213C-421B-B8C0-BE7BBE2B72EA}" srcOrd="0" destOrd="0" presId="urn:microsoft.com/office/officeart/2018/5/layout/IconLeafLabelList"/>
    <dgm:cxn modelId="{B83B21F0-427A-4ADC-9304-8D80E930B688}" type="presParOf" srcId="{F0140940-C0E8-49A1-976F-48717C8202D0}" destId="{4E9B22D3-8B34-44BE-81C8-0C740EAC4B4C}" srcOrd="1" destOrd="0" presId="urn:microsoft.com/office/officeart/2018/5/layout/IconLeafLabelList"/>
    <dgm:cxn modelId="{4A0A01FE-9611-4522-AD72-22FC2B598C6A}" type="presParOf" srcId="{F0140940-C0E8-49A1-976F-48717C8202D0}" destId="{4A9B6D23-193C-47D3-934A-99926963E2A4}" srcOrd="2" destOrd="0" presId="urn:microsoft.com/office/officeart/2018/5/layout/IconLeafLabelList"/>
    <dgm:cxn modelId="{26D8459E-D95C-4CED-A0C4-8390A397F2A1}" type="presParOf" srcId="{F0140940-C0E8-49A1-976F-48717C8202D0}" destId="{0F11906B-5F98-4BB4-91AA-36CF9DA68DF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Plant 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sz="4000"/>
        </a:p>
      </dgm:t>
    </dgm:pt>
    <dgm:pt modelId="{808B76D0-8EC7-469A-93AC-7A6017188A9D}" type="sibTrans" cxnId="{C5E94186-9CB6-4C42-92B3-C546CC53A7B9}">
      <dgm:prSet phldrT="1" phldr="0"/>
      <dgm:spPr/>
      <dgm:t>
        <a:bodyPr/>
        <a:lstStyle/>
        <a:p>
          <a:endParaRPr lang="en-US"/>
        </a:p>
      </dgm:t>
    </dgm:pt>
    <dgm:pt modelId="{4E8D2E69-0173-4BD3-B96A-7A9C5DD12B47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Grow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sz="4000"/>
        </a:p>
      </dgm:t>
    </dgm:pt>
    <dgm:pt modelId="{FEF1E80E-8A9E-4B0A-817C-2A4CFDCF3FB2}" type="sibTrans" cxnId="{0F866C41-EB5F-47BD-A2CD-A58671F15B67}">
      <dgm:prSet phldrT="2" phldr="0"/>
      <dgm:spPr/>
      <dgm:t>
        <a:bodyPr/>
        <a:lstStyle/>
        <a:p>
          <a:endParaRPr lang="en-US"/>
        </a:p>
      </dgm:t>
    </dgm:pt>
    <dgm:pt modelId="{93A6A030-ABAB-4EFA-B539-0FDB3E07C1EF}">
      <dgm:prSet/>
      <dgm:spPr/>
      <dgm:t>
        <a:bodyPr anchor="ctr"/>
        <a:lstStyle/>
        <a:p>
          <a:pPr>
            <a:lnSpc>
              <a:spcPct val="100000"/>
            </a:lnSpc>
          </a:pPr>
          <a:r>
            <a:rPr lang="en-US" dirty="0"/>
            <a:t>Pick</a:t>
          </a: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sz="4000"/>
        </a:p>
      </dgm:t>
    </dgm:pt>
    <dgm:pt modelId="{BFE0749E-E343-4A6F-BD09-2810EE6B4BD7}" type="sibTrans" cxnId="{4B40C8DC-6B57-4F5B-8440-7241C649700B}">
      <dgm:prSet phldrT="3" phldr="0"/>
      <dgm:spPr/>
      <dgm:t>
        <a:bodyPr/>
        <a:lstStyle/>
        <a:p>
          <a:endParaRPr lang="en-US"/>
        </a:p>
      </dgm:t>
    </dgm:pt>
    <dgm:pt modelId="{5C75D25B-729C-4880-9D2E-0125BC8E10B6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</dgm:pt>
    <dgm:pt modelId="{D306BA23-CBDB-4B76-9A00-F1BD2D0E3AB6}" type="pres">
      <dgm:prSet presAssocID="{AAC263CB-8256-4B03-92FE-1622698FB3E9}" presName="compNode" presStyleCnt="0"/>
      <dgm:spPr/>
    </dgm:pt>
    <dgm:pt modelId="{7BE66FA6-753F-4634-847C-3776E08D4B7E}" type="pres">
      <dgm:prSet presAssocID="{AAC263CB-8256-4B03-92FE-1622698FB3E9}" presName="bgRect" presStyleLbl="bgShp" presStyleIdx="0" presStyleCnt="3"/>
      <dgm:spPr/>
    </dgm:pt>
    <dgm:pt modelId="{D5B4F75B-F23E-458D-8503-2D17FB11A702}" type="pres">
      <dgm:prSet presAssocID="{AAC263CB-8256-4B03-92FE-1622698FB3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 in pot"/>
        </a:ext>
      </dgm:extLst>
    </dgm:pt>
    <dgm:pt modelId="{3606B416-D160-4DEA-B617-D22C0FB8F203}" type="pres">
      <dgm:prSet presAssocID="{AAC263CB-8256-4B03-92FE-1622698FB3E9}" presName="spaceRect" presStyleCnt="0"/>
      <dgm:spPr/>
    </dgm:pt>
    <dgm:pt modelId="{8B3907AB-9FCD-4D59-B68F-4F73F035FE52}" type="pres">
      <dgm:prSet presAssocID="{AAC263CB-8256-4B03-92FE-1622698FB3E9}" presName="parTx" presStyleLbl="revTx" presStyleIdx="0" presStyleCnt="3">
        <dgm:presLayoutVars>
          <dgm:chMax val="0"/>
          <dgm:chPref val="0"/>
        </dgm:presLayoutVars>
      </dgm:prSet>
      <dgm:spPr/>
    </dgm:pt>
    <dgm:pt modelId="{7E777C8E-F91A-4641-B0A0-AB8F8C847C69}" type="pres">
      <dgm:prSet presAssocID="{808B76D0-8EC7-469A-93AC-7A6017188A9D}" presName="sibTrans" presStyleCnt="0"/>
      <dgm:spPr/>
    </dgm:pt>
    <dgm:pt modelId="{C97003FF-391E-467A-A738-C6497D580523}" type="pres">
      <dgm:prSet presAssocID="{4E8D2E69-0173-4BD3-B96A-7A9C5DD12B47}" presName="compNode" presStyleCnt="0"/>
      <dgm:spPr/>
    </dgm:pt>
    <dgm:pt modelId="{0F6BAAF8-CB60-4B3A-8B7F-F036077073E4}" type="pres">
      <dgm:prSet presAssocID="{4E8D2E69-0173-4BD3-B96A-7A9C5DD12B47}" presName="bgRect" presStyleLbl="bgShp" presStyleIdx="1" presStyleCnt="3"/>
      <dgm:spPr/>
    </dgm:pt>
    <dgm:pt modelId="{BF46F64E-08D3-4401-971A-A37980929B2F}" type="pres">
      <dgm:prSet presAssocID="{4E8D2E69-0173-4BD3-B96A-7A9C5DD12B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389F81C1-C561-4A25-83FE-46BB28BC5B3A}" type="pres">
      <dgm:prSet presAssocID="{4E8D2E69-0173-4BD3-B96A-7A9C5DD12B47}" presName="spaceRect" presStyleCnt="0"/>
      <dgm:spPr/>
    </dgm:pt>
    <dgm:pt modelId="{733FAF41-DF03-485F-8F06-C142970A5497}" type="pres">
      <dgm:prSet presAssocID="{4E8D2E69-0173-4BD3-B96A-7A9C5DD12B47}" presName="parTx" presStyleLbl="revTx" presStyleIdx="1" presStyleCnt="3">
        <dgm:presLayoutVars>
          <dgm:chMax val="0"/>
          <dgm:chPref val="0"/>
        </dgm:presLayoutVars>
      </dgm:prSet>
      <dgm:spPr/>
    </dgm:pt>
    <dgm:pt modelId="{D9C062C7-DE09-4BE5-9372-87D3C2DBB0FF}" type="pres">
      <dgm:prSet presAssocID="{FEF1E80E-8A9E-4B0A-817C-2A4CFDCF3FB2}" presName="sibTrans" presStyleCnt="0"/>
      <dgm:spPr/>
    </dgm:pt>
    <dgm:pt modelId="{2D358619-623B-4E64-8786-ED7DAFC11DC5}" type="pres">
      <dgm:prSet presAssocID="{93A6A030-ABAB-4EFA-B539-0FDB3E07C1EF}" presName="compNode" presStyleCnt="0"/>
      <dgm:spPr/>
    </dgm:pt>
    <dgm:pt modelId="{AFB2F689-BE38-4D4D-BBC2-8CA8AEAAD3B8}" type="pres">
      <dgm:prSet presAssocID="{93A6A030-ABAB-4EFA-B539-0FDB3E07C1EF}" presName="bgRect" presStyleLbl="bgShp" presStyleIdx="2" presStyleCnt="3"/>
      <dgm:spPr/>
    </dgm:pt>
    <dgm:pt modelId="{37FC968D-54D8-4E5B-AA68-7BB356A0611B}" type="pres">
      <dgm:prSet presAssocID="{93A6A030-ABAB-4EFA-B539-0FDB3E07C1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F02DB9CD-1B62-4E12-BB7D-3B0DBA05F346}" type="pres">
      <dgm:prSet presAssocID="{93A6A030-ABAB-4EFA-B539-0FDB3E07C1EF}" presName="spaceRect" presStyleCnt="0"/>
      <dgm:spPr/>
    </dgm:pt>
    <dgm:pt modelId="{73BA3BD0-B804-40ED-B730-B739330E1722}" type="pres">
      <dgm:prSet presAssocID="{93A6A030-ABAB-4EFA-B539-0FDB3E07C1E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540662E-D116-4373-8557-BE60021FE4EE}" type="presOf" srcId="{AAC263CB-8256-4B03-92FE-1622698FB3E9}" destId="{8B3907AB-9FCD-4D59-B68F-4F73F035FE52}" srcOrd="0" destOrd="0" presId="urn:microsoft.com/office/officeart/2018/2/layout/IconVerticalSoli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80609053-FDEF-4334-8FBE-B3BA38CB8912}" type="presOf" srcId="{D4503D04-C97E-4622-AE07-D0307CB3B4CA}" destId="{5C75D25B-729C-4880-9D2E-0125BC8E10B6}" srcOrd="0" destOrd="0" presId="urn:microsoft.com/office/officeart/2018/2/layout/IconVerticalSolidList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F3F2D191-B5EC-40C1-AE92-55705BD911BA}" type="presOf" srcId="{4E8D2E69-0173-4BD3-B96A-7A9C5DD12B47}" destId="{733FAF41-DF03-485F-8F06-C142970A5497}" srcOrd="0" destOrd="0" presId="urn:microsoft.com/office/officeart/2018/2/layout/IconVerticalSolidList"/>
    <dgm:cxn modelId="{8D594CBB-8E88-448B-B883-09FA83506CBA}" type="presOf" srcId="{93A6A030-ABAB-4EFA-B539-0FDB3E07C1EF}" destId="{73BA3BD0-B804-40ED-B730-B739330E1722}" srcOrd="0" destOrd="0" presId="urn:microsoft.com/office/officeart/2018/2/layout/IconVerticalSoli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77174FFC-565E-4D2C-89FD-2AED42E179E6}" type="presParOf" srcId="{5C75D25B-729C-4880-9D2E-0125BC8E10B6}" destId="{D306BA23-CBDB-4B76-9A00-F1BD2D0E3AB6}" srcOrd="0" destOrd="0" presId="urn:microsoft.com/office/officeart/2018/2/layout/IconVerticalSolidList"/>
    <dgm:cxn modelId="{7549D3C1-C75B-4C36-B29F-1E0F23029184}" type="presParOf" srcId="{D306BA23-CBDB-4B76-9A00-F1BD2D0E3AB6}" destId="{7BE66FA6-753F-4634-847C-3776E08D4B7E}" srcOrd="0" destOrd="0" presId="urn:microsoft.com/office/officeart/2018/2/layout/IconVerticalSolidList"/>
    <dgm:cxn modelId="{5018B3FB-29D0-4E87-9EFB-0C0C0CAD84D9}" type="presParOf" srcId="{D306BA23-CBDB-4B76-9A00-F1BD2D0E3AB6}" destId="{D5B4F75B-F23E-458D-8503-2D17FB11A702}" srcOrd="1" destOrd="0" presId="urn:microsoft.com/office/officeart/2018/2/layout/IconVerticalSolidList"/>
    <dgm:cxn modelId="{DDFB7701-C74E-4A52-9B0B-7DC1D3C3577E}" type="presParOf" srcId="{D306BA23-CBDB-4B76-9A00-F1BD2D0E3AB6}" destId="{3606B416-D160-4DEA-B617-D22C0FB8F203}" srcOrd="2" destOrd="0" presId="urn:microsoft.com/office/officeart/2018/2/layout/IconVerticalSolidList"/>
    <dgm:cxn modelId="{687D608F-CAED-4075-A830-F635581B3BD6}" type="presParOf" srcId="{D306BA23-CBDB-4B76-9A00-F1BD2D0E3AB6}" destId="{8B3907AB-9FCD-4D59-B68F-4F73F035FE52}" srcOrd="3" destOrd="0" presId="urn:microsoft.com/office/officeart/2018/2/layout/IconVerticalSolidList"/>
    <dgm:cxn modelId="{6DED0859-FC05-4545-B578-0DF329D20AA1}" type="presParOf" srcId="{5C75D25B-729C-4880-9D2E-0125BC8E10B6}" destId="{7E777C8E-F91A-4641-B0A0-AB8F8C847C69}" srcOrd="1" destOrd="0" presId="urn:microsoft.com/office/officeart/2018/2/layout/IconVerticalSolidList"/>
    <dgm:cxn modelId="{F20F05DC-273B-43D2-9D74-673E7EDDC510}" type="presParOf" srcId="{5C75D25B-729C-4880-9D2E-0125BC8E10B6}" destId="{C97003FF-391E-467A-A738-C6497D580523}" srcOrd="2" destOrd="0" presId="urn:microsoft.com/office/officeart/2018/2/layout/IconVerticalSolidList"/>
    <dgm:cxn modelId="{7704DEC1-3D06-49F9-BB69-558AE8E6127F}" type="presParOf" srcId="{C97003FF-391E-467A-A738-C6497D580523}" destId="{0F6BAAF8-CB60-4B3A-8B7F-F036077073E4}" srcOrd="0" destOrd="0" presId="urn:microsoft.com/office/officeart/2018/2/layout/IconVerticalSolidList"/>
    <dgm:cxn modelId="{E7D5087A-A451-4BB5-A277-F2244B09EE05}" type="presParOf" srcId="{C97003FF-391E-467A-A738-C6497D580523}" destId="{BF46F64E-08D3-4401-971A-A37980929B2F}" srcOrd="1" destOrd="0" presId="urn:microsoft.com/office/officeart/2018/2/layout/IconVerticalSolidList"/>
    <dgm:cxn modelId="{1040220C-63BF-4CE2-BD48-13D10DA9FF15}" type="presParOf" srcId="{C97003FF-391E-467A-A738-C6497D580523}" destId="{389F81C1-C561-4A25-83FE-46BB28BC5B3A}" srcOrd="2" destOrd="0" presId="urn:microsoft.com/office/officeart/2018/2/layout/IconVerticalSolidList"/>
    <dgm:cxn modelId="{E5B26274-A31C-4CCC-979C-44A21C89FFEF}" type="presParOf" srcId="{C97003FF-391E-467A-A738-C6497D580523}" destId="{733FAF41-DF03-485F-8F06-C142970A5497}" srcOrd="3" destOrd="0" presId="urn:microsoft.com/office/officeart/2018/2/layout/IconVerticalSolidList"/>
    <dgm:cxn modelId="{9C5FC9A7-25F9-4AD0-A8EB-A5EECA41C85F}" type="presParOf" srcId="{5C75D25B-729C-4880-9D2E-0125BC8E10B6}" destId="{D9C062C7-DE09-4BE5-9372-87D3C2DBB0FF}" srcOrd="3" destOrd="0" presId="urn:microsoft.com/office/officeart/2018/2/layout/IconVerticalSolidList"/>
    <dgm:cxn modelId="{4634DE91-2234-4348-B1EC-7B8B567420AC}" type="presParOf" srcId="{5C75D25B-729C-4880-9D2E-0125BC8E10B6}" destId="{2D358619-623B-4E64-8786-ED7DAFC11DC5}" srcOrd="4" destOrd="0" presId="urn:microsoft.com/office/officeart/2018/2/layout/IconVerticalSolidList"/>
    <dgm:cxn modelId="{2395A12A-8748-45E6-9C28-28CB820A8A39}" type="presParOf" srcId="{2D358619-623B-4E64-8786-ED7DAFC11DC5}" destId="{AFB2F689-BE38-4D4D-BBC2-8CA8AEAAD3B8}" srcOrd="0" destOrd="0" presId="urn:microsoft.com/office/officeart/2018/2/layout/IconVerticalSolidList"/>
    <dgm:cxn modelId="{87BAECAA-A3D7-46BD-8287-CA89F53A243F}" type="presParOf" srcId="{2D358619-623B-4E64-8786-ED7DAFC11DC5}" destId="{37FC968D-54D8-4E5B-AA68-7BB356A0611B}" srcOrd="1" destOrd="0" presId="urn:microsoft.com/office/officeart/2018/2/layout/IconVerticalSolidList"/>
    <dgm:cxn modelId="{6FC48B28-F8ED-42E3-80EF-C9EE90CBA7D3}" type="presParOf" srcId="{2D358619-623B-4E64-8786-ED7DAFC11DC5}" destId="{F02DB9CD-1B62-4E12-BB7D-3B0DBA05F346}" srcOrd="2" destOrd="0" presId="urn:microsoft.com/office/officeart/2018/2/layout/IconVerticalSolidList"/>
    <dgm:cxn modelId="{D0DDCEB8-C95F-4C04-A9B2-D8A4F5D54EA1}" type="presParOf" srcId="{2D358619-623B-4E64-8786-ED7DAFC11DC5}" destId="{73BA3BD0-B804-40ED-B730-B739330E1722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55985A-9606-43AA-8138-2D327AB02668}">
      <dsp:nvSpPr>
        <dsp:cNvPr id="0" name=""/>
        <dsp:cNvSpPr/>
      </dsp:nvSpPr>
      <dsp:spPr>
        <a:xfrm>
          <a:off x="616949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CEDD4-E5C1-43A5-981B-D469441843FA}">
      <dsp:nvSpPr>
        <dsp:cNvPr id="0" name=""/>
        <dsp:cNvSpPr/>
      </dsp:nvSpPr>
      <dsp:spPr>
        <a:xfrm>
          <a:off x="1004512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E7435-4EFB-470B-981F-DF49CDB430CC}">
      <dsp:nvSpPr>
        <dsp:cNvPr id="0" name=""/>
        <dsp:cNvSpPr/>
      </dsp:nvSpPr>
      <dsp:spPr>
        <a:xfrm>
          <a:off x="35606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Local</a:t>
          </a:r>
        </a:p>
      </dsp:txBody>
      <dsp:txXfrm>
        <a:off x="35606" y="2857896"/>
        <a:ext cx="2981250" cy="720000"/>
      </dsp:txXfrm>
    </dsp:sp>
    <dsp:sp modelId="{511EB657-6FA3-4A85-B884-7A4A7FA33679}">
      <dsp:nvSpPr>
        <dsp:cNvPr id="0" name=""/>
        <dsp:cNvSpPr/>
      </dsp:nvSpPr>
      <dsp:spPr>
        <a:xfrm>
          <a:off x="4119918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8ADC7-C86A-4471-8AEB-EC455485E10E}">
      <dsp:nvSpPr>
        <dsp:cNvPr id="0" name=""/>
        <dsp:cNvSpPr/>
      </dsp:nvSpPr>
      <dsp:spPr>
        <a:xfrm>
          <a:off x="4507481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3179B-BAF0-4498-A018-F23FA450DCFB}">
      <dsp:nvSpPr>
        <dsp:cNvPr id="0" name=""/>
        <dsp:cNvSpPr/>
      </dsp:nvSpPr>
      <dsp:spPr>
        <a:xfrm>
          <a:off x="3538574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Fresh</a:t>
          </a:r>
        </a:p>
      </dsp:txBody>
      <dsp:txXfrm>
        <a:off x="3538574" y="2857896"/>
        <a:ext cx="2981250" cy="720000"/>
      </dsp:txXfrm>
    </dsp:sp>
    <dsp:sp modelId="{C32FBBF5-213C-421B-B8C0-BE7BBE2B72EA}">
      <dsp:nvSpPr>
        <dsp:cNvPr id="0" name=""/>
        <dsp:cNvSpPr/>
      </dsp:nvSpPr>
      <dsp:spPr>
        <a:xfrm>
          <a:off x="7622887" y="472895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B22D3-8B34-44BE-81C8-0C740EAC4B4C}">
      <dsp:nvSpPr>
        <dsp:cNvPr id="0" name=""/>
        <dsp:cNvSpPr/>
      </dsp:nvSpPr>
      <dsp:spPr>
        <a:xfrm>
          <a:off x="8010450" y="86045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1906B-5F98-4BB4-91AA-36CF9DA68DF5}">
      <dsp:nvSpPr>
        <dsp:cNvPr id="0" name=""/>
        <dsp:cNvSpPr/>
      </dsp:nvSpPr>
      <dsp:spPr>
        <a:xfrm>
          <a:off x="7041543" y="285789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dirty="0"/>
            <a:t>delicious</a:t>
          </a:r>
        </a:p>
      </dsp:txBody>
      <dsp:txXfrm>
        <a:off x="7041543" y="2857896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66FA6-753F-4634-847C-3776E08D4B7E}">
      <dsp:nvSpPr>
        <dsp:cNvPr id="0" name=""/>
        <dsp:cNvSpPr/>
      </dsp:nvSpPr>
      <dsp:spPr>
        <a:xfrm>
          <a:off x="0" y="494"/>
          <a:ext cx="5299585" cy="11570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4F75B-F23E-458D-8503-2D17FB11A702}">
      <dsp:nvSpPr>
        <dsp:cNvPr id="0" name=""/>
        <dsp:cNvSpPr/>
      </dsp:nvSpPr>
      <dsp:spPr>
        <a:xfrm>
          <a:off x="350018" y="260838"/>
          <a:ext cx="636397" cy="636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907AB-9FCD-4D59-B68F-4F73F035FE52}">
      <dsp:nvSpPr>
        <dsp:cNvPr id="0" name=""/>
        <dsp:cNvSpPr/>
      </dsp:nvSpPr>
      <dsp:spPr>
        <a:xfrm>
          <a:off x="1336435" y="494"/>
          <a:ext cx="3963149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Plant </a:t>
          </a:r>
        </a:p>
      </dsp:txBody>
      <dsp:txXfrm>
        <a:off x="1336435" y="494"/>
        <a:ext cx="3963149" cy="1157086"/>
      </dsp:txXfrm>
    </dsp:sp>
    <dsp:sp modelId="{0F6BAAF8-CB60-4B3A-8B7F-F036077073E4}">
      <dsp:nvSpPr>
        <dsp:cNvPr id="0" name=""/>
        <dsp:cNvSpPr/>
      </dsp:nvSpPr>
      <dsp:spPr>
        <a:xfrm>
          <a:off x="0" y="1446852"/>
          <a:ext cx="5299585" cy="1157086"/>
        </a:xfrm>
        <a:prstGeom prst="roundRect">
          <a:avLst>
            <a:gd name="adj" fmla="val 10000"/>
          </a:avLst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6F64E-08D3-4401-971A-A37980929B2F}">
      <dsp:nvSpPr>
        <dsp:cNvPr id="0" name=""/>
        <dsp:cNvSpPr/>
      </dsp:nvSpPr>
      <dsp:spPr>
        <a:xfrm>
          <a:off x="350018" y="1707197"/>
          <a:ext cx="636397" cy="636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FAF41-DF03-485F-8F06-C142970A5497}">
      <dsp:nvSpPr>
        <dsp:cNvPr id="0" name=""/>
        <dsp:cNvSpPr/>
      </dsp:nvSpPr>
      <dsp:spPr>
        <a:xfrm>
          <a:off x="1336435" y="1446852"/>
          <a:ext cx="3963149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Grow</a:t>
          </a:r>
        </a:p>
      </dsp:txBody>
      <dsp:txXfrm>
        <a:off x="1336435" y="1446852"/>
        <a:ext cx="3963149" cy="1157086"/>
      </dsp:txXfrm>
    </dsp:sp>
    <dsp:sp modelId="{AFB2F689-BE38-4D4D-BBC2-8CA8AEAAD3B8}">
      <dsp:nvSpPr>
        <dsp:cNvPr id="0" name=""/>
        <dsp:cNvSpPr/>
      </dsp:nvSpPr>
      <dsp:spPr>
        <a:xfrm>
          <a:off x="0" y="2893210"/>
          <a:ext cx="5299585" cy="1157086"/>
        </a:xfrm>
        <a:prstGeom prst="roundRect">
          <a:avLst>
            <a:gd name="adj" fmla="val 1000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C968D-54D8-4E5B-AA68-7BB356A0611B}">
      <dsp:nvSpPr>
        <dsp:cNvPr id="0" name=""/>
        <dsp:cNvSpPr/>
      </dsp:nvSpPr>
      <dsp:spPr>
        <a:xfrm>
          <a:off x="350018" y="3153555"/>
          <a:ext cx="636397" cy="636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A3BD0-B804-40ED-B730-B739330E1722}">
      <dsp:nvSpPr>
        <dsp:cNvPr id="0" name=""/>
        <dsp:cNvSpPr/>
      </dsp:nvSpPr>
      <dsp:spPr>
        <a:xfrm>
          <a:off x="1336435" y="2893210"/>
          <a:ext cx="3963149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Pick</a:t>
          </a:r>
        </a:p>
      </dsp:txBody>
      <dsp:txXfrm>
        <a:off x="1336435" y="2893210"/>
        <a:ext cx="3963149" cy="1157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663F-0F71-4941-839F-4D376A50B1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42CB8-EC67-47AC-810C-39EACC3AA5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F8F58-3262-4466-8DB1-B329F63F404F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2D2D-60E4-477E-84AF-48DE5C24FA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F142-CFE2-4AA2-8A1E-CADC565C24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595F6-1BED-4F30-933F-F0CD66CEE7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1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CF71C-E8D2-4E49-B04C-B160BC17D861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76E09-41B7-FE4E-B099-04DFD58B8C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11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16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2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80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28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76E09-41B7-FE4E-B099-04DFD58B8CF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2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D0534-BB92-D249-82B9-49A38E7BB51A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67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2B72-5EFB-2B4D-BBDF-916337A53DC6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B05E1-C71E-544E-9F74-844878BC4783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E8AFE-A49F-3347-91BC-9E8CE1BCC4B4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08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EA109CB-DDDB-7949-A85C-355CAB3D7576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6BB9-C860-D945-A0DA-AC84E1154E6B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F966-147F-B24F-8855-ADF4B9638779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6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B21E-6508-274A-8215-090AB0A8BFD7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6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B75-9C36-5140-9B2C-4AB02DB5CE55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E5107-D26A-8749-91B4-BDF6C1B6361A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67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6945-859D-154B-9E61-3980F2B5BC84}" type="datetime1">
              <a:rPr lang="en-US" smtClean="0"/>
              <a:t>2021-03-05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2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E2B6D2D-DD65-7542-B616-C09BD0686257}" type="datetime1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0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7.jpe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.xml"/><Relationship Id="rId5" Type="http://schemas.microsoft.com/office/2007/relationships/hdphoto" Target="../media/hdphoto2.wdp"/><Relationship Id="rId10" Type="http://schemas.openxmlformats.org/officeDocument/2006/relationships/diagramColors" Target="../diagrams/colors1.xml"/><Relationship Id="rId4" Type="http://schemas.openxmlformats.org/officeDocument/2006/relationships/image" Target="../media/image6.pn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14.jpeg"/><Relationship Id="rId7" Type="http://schemas.openxmlformats.org/officeDocument/2006/relationships/image" Target="../media/image2.png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diagramColors" Target="../diagrams/colors2.xml"/><Relationship Id="rId5" Type="http://schemas.openxmlformats.org/officeDocument/2006/relationships/image" Target="../media/image16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15.jpeg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vocados and peppers on a cutting board">
            <a:extLst>
              <a:ext uri="{FF2B5EF4-FFF2-40B4-BE49-F238E27FC236}">
                <a16:creationId xmlns:a16="http://schemas.microsoft.com/office/drawing/2014/main" id="{573EC269-9A59-49F8-B377-784E209B3A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802" y="10"/>
            <a:ext cx="1219198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Produce Design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7FFE273-805C-47CC-98BD-C63CD14B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4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ettuce">
            <a:extLst>
              <a:ext uri="{FF2B5EF4-FFF2-40B4-BE49-F238E27FC236}">
                <a16:creationId xmlns:a16="http://schemas.microsoft.com/office/drawing/2014/main" id="{E993FA7A-9A61-804B-A5E4-16683DB6CC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6" name="Rectangle 37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39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Our fresh produce promise</a:t>
            </a:r>
          </a:p>
        </p:txBody>
      </p:sp>
      <p:grpSp>
        <p:nvGrpSpPr>
          <p:cNvPr id="48" name="Group 41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F10F5-F7BB-EA4C-BFFD-8D8D77D5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graphicFrame>
        <p:nvGraphicFramePr>
          <p:cNvPr id="21" name="Content Placeholder 2" descr="Icon SmartArt graphic">
            <a:extLst>
              <a:ext uri="{FF2B5EF4-FFF2-40B4-BE49-F238E27FC236}">
                <a16:creationId xmlns:a16="http://schemas.microsoft.com/office/drawing/2014/main" id="{A3D1C6A2-434F-413C-ACCC-99B0DBD24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940679"/>
              </p:ext>
            </p:extLst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15813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Harvesting seasons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2268D-E54B-4D47-B9B1-5A86B64C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graphicFrame>
        <p:nvGraphicFramePr>
          <p:cNvPr id="13" name="Диаграмма 3" descr="Chart&#10;">
            <a:extLst>
              <a:ext uri="{FF2B5EF4-FFF2-40B4-BE49-F238E27FC236}">
                <a16:creationId xmlns:a16="http://schemas.microsoft.com/office/drawing/2014/main" id="{6BDC48A0-8B3E-CE42-BC22-664690C9821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870122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463734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mushrooms">
            <a:extLst>
              <a:ext uri="{FF2B5EF4-FFF2-40B4-BE49-F238E27FC236}">
                <a16:creationId xmlns:a16="http://schemas.microsoft.com/office/drawing/2014/main" id="{D97B32EE-3A4B-2F49-A7F1-929098AB01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2930184" y="-2655"/>
            <a:ext cx="2996169" cy="3358597"/>
          </a:xfrm>
          <a:prstGeom prst="rect">
            <a:avLst/>
          </a:prstGeom>
        </p:spPr>
      </p:pic>
      <p:pic>
        <p:nvPicPr>
          <p:cNvPr id="12" name="Picture 11" descr="tomatoes and baby tomatoes">
            <a:extLst>
              <a:ext uri="{FF2B5EF4-FFF2-40B4-BE49-F238E27FC236}">
                <a16:creationId xmlns:a16="http://schemas.microsoft.com/office/drawing/2014/main" id="{125DEDD5-30B7-4040-BAD5-B964E0635F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3504904"/>
            <a:ext cx="5926333" cy="3353096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11564CA4-59C9-4DAC-950E-61D1FA278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7220" y="0"/>
            <a:ext cx="6104779" cy="6857999"/>
          </a:xfrm>
          <a:prstGeom prst="rect">
            <a:avLst/>
          </a:prstGeom>
          <a:blipFill dpi="0" rotWithShape="1">
            <a:blip r:embed="rId5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 dirty="0"/>
              <a:t>Our process</a:t>
            </a:r>
          </a:p>
        </p:txBody>
      </p:sp>
      <p:pic>
        <p:nvPicPr>
          <p:cNvPr id="10" name="Picture 9" descr="carrots">
            <a:extLst>
              <a:ext uri="{FF2B5EF4-FFF2-40B4-BE49-F238E27FC236}">
                <a16:creationId xmlns:a16="http://schemas.microsoft.com/office/drawing/2014/main" id="{BF2128BA-4DEB-F44E-AEEA-6551A932B9B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/>
          <a:stretch/>
        </p:blipFill>
        <p:spPr>
          <a:xfrm>
            <a:off x="20" y="10"/>
            <a:ext cx="2769297" cy="335593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E74380E0-C298-4F18-9189-C236E8B82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79684C7-75DC-42F1-850A-E9C49ECA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130853F-4D98-4539-8461-9F202836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2AE3EF-C217-7B49-BEE6-967B63E1E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graphicFrame>
        <p:nvGraphicFramePr>
          <p:cNvPr id="76" name="Content Placeholder 2" descr="Icon Smart Art graphic">
            <a:extLst>
              <a:ext uri="{FF2B5EF4-FFF2-40B4-BE49-F238E27FC236}">
                <a16:creationId xmlns:a16="http://schemas.microsoft.com/office/drawing/2014/main" id="{F6689467-90E9-3D40-8EC6-DF4B0D9B384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894946"/>
              </p:ext>
            </p:extLst>
          </p:nvPr>
        </p:nvGraphicFramePr>
        <p:xfrm>
          <a:off x="6400799" y="2121408"/>
          <a:ext cx="5299585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33814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vocados and peppers on a cutting board">
            <a:extLst>
              <a:ext uri="{FF2B5EF4-FFF2-40B4-BE49-F238E27FC236}">
                <a16:creationId xmlns:a16="http://schemas.microsoft.com/office/drawing/2014/main" id="{92C4C2DA-90B8-3144-9F35-4567B52801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C93519-6B29-1346-9FCB-0835B805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8B4E1-5F4F-8E4F-97D2-0176CBCC4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56556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45F22A-22AD-4AB5-B4E5-D6E61E43E45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EE1C908-B3CC-430B-8659-0948FA2BA0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0957EC-86C0-4415-A208-C533BB28C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Produce design</Template>
  <TotalTime>0</TotalTime>
  <Words>31</Words>
  <Application>Microsoft Office PowerPoint</Application>
  <PresentationFormat>Widescreen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Rockwell</vt:lpstr>
      <vt:lpstr>Rockwell Condensed</vt:lpstr>
      <vt:lpstr>Rockwell Extra Bold</vt:lpstr>
      <vt:lpstr>Wingdings</vt:lpstr>
      <vt:lpstr>Wood Type</vt:lpstr>
      <vt:lpstr>Produce Design</vt:lpstr>
      <vt:lpstr>Our fresh produce promise</vt:lpstr>
      <vt:lpstr>Harvesting seasons</vt:lpstr>
      <vt:lpstr>Our process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Produce Design</dc:title>
  <dc:creator>Mohamed</dc:creator>
  <cp:lastModifiedBy>Mohamed</cp:lastModifiedBy>
  <cp:revision>1</cp:revision>
  <dcterms:created xsi:type="dcterms:W3CDTF">2021-03-05T19:55:57Z</dcterms:created>
  <dcterms:modified xsi:type="dcterms:W3CDTF">2021-03-05T19:56:03Z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