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2021-03-06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2021-03-06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Recommending</a:t>
            </a:r>
            <a:br>
              <a:rPr lang="en-US" dirty="0"/>
            </a:br>
            <a:r>
              <a:rPr lang="en-US" dirty="0"/>
              <a:t>a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Ideas for today and tomorrow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the vision and long term direction.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the desired goal.</a:t>
            </a:r>
          </a:p>
          <a:p>
            <a:r>
              <a:rPr lang="en-US" dirty="0"/>
              <a:t>State the desired objective.</a:t>
            </a:r>
          </a:p>
          <a:p>
            <a:r>
              <a:rPr lang="en-US" dirty="0"/>
              <a:t>Use multiple points if necessary.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the current situation.</a:t>
            </a:r>
          </a:p>
          <a:p>
            <a:r>
              <a:rPr lang="en-US" dirty="0"/>
              <a:t>Use brief bullets, discuss details verbally.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Get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relevant historical information.</a:t>
            </a:r>
          </a:p>
          <a:p>
            <a:r>
              <a:rPr lang="en-US" dirty="0"/>
              <a:t>Original assumptions that are no longer valid.</a:t>
            </a: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the alternative strategies.</a:t>
            </a:r>
          </a:p>
          <a:p>
            <a:r>
              <a:rPr lang="en-US" dirty="0"/>
              <a:t>List advantages &amp; disadvantages of each.</a:t>
            </a:r>
          </a:p>
          <a:p>
            <a:r>
              <a:rPr lang="en-US" dirty="0"/>
              <a:t>State cost of each option.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 one or more of the strategies.</a:t>
            </a:r>
          </a:p>
          <a:p>
            <a:r>
              <a:rPr lang="en-US" dirty="0"/>
              <a:t>Summarize the results if things go as proposed.</a:t>
            </a:r>
          </a:p>
          <a:p>
            <a:r>
              <a:rPr lang="en-US" dirty="0"/>
              <a:t>What to do next.</a:t>
            </a:r>
          </a:p>
          <a:p>
            <a:r>
              <a:rPr lang="en-US" dirty="0"/>
              <a:t>Identify action items.</a:t>
            </a: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0</TotalTime>
  <Words>121</Words>
  <Application>Microsoft Office PowerPoint</Application>
  <PresentationFormat>Custom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Palatino Linotype</vt:lpstr>
      <vt:lpstr>Business strategy presentation</vt:lpstr>
      <vt:lpstr>Recommending a Strategy</vt:lpstr>
      <vt:lpstr>Vision Statement</vt:lpstr>
      <vt:lpstr>Goal and Objective</vt:lpstr>
      <vt:lpstr>Today’s Situation</vt:lpstr>
      <vt:lpstr>How Did We Get Here?</vt:lpstr>
      <vt:lpstr>Available Options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Mohamed</dc:creator>
  <cp:lastModifiedBy>Mohamed</cp:lastModifiedBy>
  <cp:revision>1</cp:revision>
  <dcterms:created xsi:type="dcterms:W3CDTF">2021-03-06T07:06:38Z</dcterms:created>
  <dcterms:modified xsi:type="dcterms:W3CDTF">2021-03-06T07:06:45Z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