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sldIdLst>
    <p:sldId id="348" r:id="rId5"/>
    <p:sldId id="349" r:id="rId6"/>
    <p:sldId id="333" r:id="rId7"/>
    <p:sldId id="265" r:id="rId8"/>
    <p:sldId id="285" r:id="rId9"/>
    <p:sldId id="342" r:id="rId10"/>
    <p:sldId id="263" r:id="rId11"/>
    <p:sldId id="264" r:id="rId12"/>
    <p:sldId id="343" r:id="rId13"/>
    <p:sldId id="344" r:id="rId14"/>
    <p:sldId id="268" r:id="rId15"/>
    <p:sldId id="345" r:id="rId16"/>
    <p:sldId id="269" r:id="rId17"/>
    <p:sldId id="274" r:id="rId18"/>
    <p:sldId id="266" r:id="rId19"/>
    <p:sldId id="346" r:id="rId20"/>
    <p:sldId id="3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showLegendKey val="0"/>
          <c:showVal val="0"/>
          <c:showCatName val="0"/>
          <c:showSerName val="0"/>
          <c:showPercent val="0"/>
          <c:showBubbleSize val="0"/>
        </c:dLbls>
        <c:marker val="1"/>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1277573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lumMod val="75000"/>
              <a:lumOff val="25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venn3" loCatId="icon" qsTypeId="urn:microsoft.com/office/officeart/2005/8/quickstyle/simple1" qsCatId="simple" csTypeId="urn:microsoft.com/office/officeart/2005/8/colors/colorful1" csCatId="colorful" phldr="1"/>
      <dgm:spPr/>
      <dgm:t>
        <a:bodyPr/>
        <a:lstStyle/>
        <a:p>
          <a:endParaRPr lang="en-US"/>
        </a:p>
      </dgm:t>
    </dgm:pt>
    <dgm:pt modelId="{15F858BE-12F3-4653-B340-0B188B98203C}">
      <dgm:prSet custT="1"/>
      <dgm:spPr/>
      <dgm:t>
        <a:bodyPr/>
        <a:lstStyle/>
        <a:p>
          <a:r>
            <a:rPr lang="en-US" sz="1600" dirty="0">
              <a:solidFill>
                <a:schemeClr val="tx1">
                  <a:lumMod val="75000"/>
                  <a:lumOff val="25000"/>
                </a:schemeClr>
              </a:solidFill>
            </a:rPr>
            <a:t>Lorem ipsum lorem</a:t>
          </a:r>
        </a:p>
      </dgm:t>
    </dgm:pt>
    <dgm:pt modelId="{A18FFBF8-8B7D-40D4-A330-31FF915469FD}" type="parTrans" cxnId="{DEBC30EA-F307-450A-9FE0-DE38E709B7C6}">
      <dgm:prSet/>
      <dgm:spPr/>
      <dgm:t>
        <a:bodyPr/>
        <a:lstStyle/>
        <a:p>
          <a:endParaRPr lang="en-US" sz="1100">
            <a:solidFill>
              <a:schemeClr val="tx1">
                <a:lumMod val="75000"/>
                <a:lumOff val="25000"/>
              </a:schemeClr>
            </a:solidFill>
          </a:endParaRPr>
        </a:p>
      </dgm:t>
    </dgm:pt>
    <dgm:pt modelId="{BAF7F54C-54BB-4E32-A3BE-70FDDE1ACC7A}" type="sibTrans" cxnId="{DEBC30EA-F307-450A-9FE0-DE38E709B7C6}">
      <dgm:prSet/>
      <dgm:spPr/>
      <dgm:t>
        <a:bodyPr/>
        <a:lstStyle/>
        <a:p>
          <a:endParaRPr lang="en-US" sz="1100">
            <a:solidFill>
              <a:schemeClr val="tx1">
                <a:lumMod val="75000"/>
                <a:lumOff val="25000"/>
              </a:schemeClr>
            </a:solidFill>
          </a:endParaRPr>
        </a:p>
      </dgm:t>
    </dgm:pt>
    <dgm:pt modelId="{18935234-F39B-4F64-9D3E-ECC198090598}">
      <dgm:prSet custT="1"/>
      <dgm:spPr/>
      <dgm:t>
        <a:bodyPr/>
        <a:lstStyle/>
        <a:p>
          <a:r>
            <a:rPr lang="en-US" sz="1600" dirty="0">
              <a:solidFill>
                <a:schemeClr val="tx1">
                  <a:lumMod val="75000"/>
                  <a:lumOff val="25000"/>
                </a:schemeClr>
              </a:solidFill>
            </a:rPr>
            <a:t>Lorem ipsum lorem</a:t>
          </a:r>
        </a:p>
      </dgm:t>
    </dgm:pt>
    <dgm:pt modelId="{B6CB3CF8-E647-4BD2-92CD-1EEA584C5221}" type="parTrans" cxnId="{91D2593C-7D74-43E8-BC24-122A9C83402E}">
      <dgm:prSet/>
      <dgm:spPr/>
      <dgm:t>
        <a:bodyPr/>
        <a:lstStyle/>
        <a:p>
          <a:endParaRPr lang="en-US" sz="1100">
            <a:solidFill>
              <a:schemeClr val="tx1">
                <a:lumMod val="75000"/>
                <a:lumOff val="25000"/>
              </a:schemeClr>
            </a:solidFill>
          </a:endParaRPr>
        </a:p>
      </dgm:t>
    </dgm:pt>
    <dgm:pt modelId="{A80C0A60-9866-4750-AF50-82E6D30D27C4}" type="sibTrans" cxnId="{91D2593C-7D74-43E8-BC24-122A9C83402E}">
      <dgm:prSet/>
      <dgm:spPr/>
      <dgm:t>
        <a:bodyPr/>
        <a:lstStyle/>
        <a:p>
          <a:endParaRPr lang="en-US" sz="1100">
            <a:solidFill>
              <a:schemeClr val="tx1">
                <a:lumMod val="75000"/>
                <a:lumOff val="25000"/>
              </a:schemeClr>
            </a:solidFill>
          </a:endParaRPr>
        </a:p>
      </dgm:t>
    </dgm:pt>
    <dgm:pt modelId="{3CA3A262-78E2-46B9-86B9-EC5A18FB14DE}">
      <dgm:prSet custT="1"/>
      <dgm:spPr/>
      <dgm:t>
        <a:bodyPr/>
        <a:lstStyle/>
        <a:p>
          <a:r>
            <a:rPr lang="en-US" sz="1600" dirty="0">
              <a:solidFill>
                <a:schemeClr val="tx1">
                  <a:lumMod val="75000"/>
                  <a:lumOff val="25000"/>
                </a:schemeClr>
              </a:solidFill>
            </a:rPr>
            <a:t>Lorem ipsum lorem</a:t>
          </a:r>
        </a:p>
      </dgm:t>
    </dgm:pt>
    <dgm:pt modelId="{6BBE6B70-7535-4543-9D22-9A5FD3AA825E}" type="parTrans" cxnId="{DA22B488-0463-414F-B875-46191CF8188F}">
      <dgm:prSet/>
      <dgm:spPr/>
      <dgm:t>
        <a:bodyPr/>
        <a:lstStyle/>
        <a:p>
          <a:endParaRPr lang="en-US" sz="1100">
            <a:solidFill>
              <a:schemeClr val="tx1">
                <a:lumMod val="75000"/>
                <a:lumOff val="25000"/>
              </a:schemeClr>
            </a:solidFill>
          </a:endParaRPr>
        </a:p>
      </dgm:t>
    </dgm:pt>
    <dgm:pt modelId="{B3A5339B-3B69-46DF-810A-B2517955555D}" type="sibTrans" cxnId="{DA22B488-0463-414F-B875-46191CF8188F}">
      <dgm:prSet/>
      <dgm:spPr/>
      <dgm:t>
        <a:bodyPr/>
        <a:lstStyle/>
        <a:p>
          <a:endParaRPr lang="en-US" sz="1100">
            <a:solidFill>
              <a:schemeClr val="tx1">
                <a:lumMod val="75000"/>
                <a:lumOff val="25000"/>
              </a:schemeClr>
            </a:solidFill>
          </a:endParaRPr>
        </a:p>
      </dgm:t>
    </dgm:pt>
    <dgm:pt modelId="{52BAA77B-C6FA-CB4B-838B-9FFE5D282065}" type="pres">
      <dgm:prSet presAssocID="{64F98948-3320-4B7F-80FB-AB1137B5078B}" presName="Name0" presStyleCnt="0">
        <dgm:presLayoutVars>
          <dgm:dir/>
          <dgm:resizeHandles val="exact"/>
        </dgm:presLayoutVars>
      </dgm:prSet>
      <dgm:spPr/>
    </dgm:pt>
    <dgm:pt modelId="{9C40E17B-9450-7742-BC2D-E5219F2ECB22}" type="pres">
      <dgm:prSet presAssocID="{15F858BE-12F3-4653-B340-0B188B98203C}" presName="Name5" presStyleLbl="vennNode1" presStyleIdx="0" presStyleCnt="3">
        <dgm:presLayoutVars>
          <dgm:bulletEnabled val="1"/>
        </dgm:presLayoutVars>
      </dgm:prSet>
      <dgm:spPr/>
    </dgm:pt>
    <dgm:pt modelId="{03B16FE9-38F5-3147-92DC-ED3738B175A5}" type="pres">
      <dgm:prSet presAssocID="{BAF7F54C-54BB-4E32-A3BE-70FDDE1ACC7A}" presName="space" presStyleCnt="0"/>
      <dgm:spPr/>
    </dgm:pt>
    <dgm:pt modelId="{5DEE9D32-C962-414F-8371-D3F310F6B736}" type="pres">
      <dgm:prSet presAssocID="{18935234-F39B-4F64-9D3E-ECC198090598}" presName="Name5" presStyleLbl="vennNode1" presStyleIdx="1" presStyleCnt="3">
        <dgm:presLayoutVars>
          <dgm:bulletEnabled val="1"/>
        </dgm:presLayoutVars>
      </dgm:prSet>
      <dgm:spPr/>
    </dgm:pt>
    <dgm:pt modelId="{3C4D2E5F-A3EE-D142-8612-E5DC0C39BBA4}" type="pres">
      <dgm:prSet presAssocID="{A80C0A60-9866-4750-AF50-82E6D30D27C4}" presName="space" presStyleCnt="0"/>
      <dgm:spPr/>
    </dgm:pt>
    <dgm:pt modelId="{C4F8DD03-4ECC-6140-8263-FBA3F82A527A}" type="pres">
      <dgm:prSet presAssocID="{3CA3A262-78E2-46B9-86B9-EC5A18FB14DE}" presName="Name5" presStyleLbl="vennNode1" presStyleIdx="2" presStyleCnt="3">
        <dgm:presLayoutVars>
          <dgm:bulletEnabled val="1"/>
        </dgm:presLayoutVars>
      </dgm:prSet>
      <dgm:spPr/>
    </dgm:pt>
  </dgm:ptLst>
  <dgm:cxnLst>
    <dgm:cxn modelId="{E0DEED2D-7B1B-E849-BD91-33F3B2FCF0D3}" type="presOf" srcId="{3CA3A262-78E2-46B9-86B9-EC5A18FB14DE}" destId="{C4F8DD03-4ECC-6140-8263-FBA3F82A527A}" srcOrd="0" destOrd="0" presId="urn:microsoft.com/office/officeart/2005/8/layout/venn3"/>
    <dgm:cxn modelId="{71045C35-E4CA-7248-A1BF-29A64ED88ABA}" type="presOf" srcId="{64F98948-3320-4B7F-80FB-AB1137B5078B}" destId="{52BAA77B-C6FA-CB4B-838B-9FFE5D282065}" srcOrd="0" destOrd="0" presId="urn:microsoft.com/office/officeart/2005/8/layout/venn3"/>
    <dgm:cxn modelId="{91D2593C-7D74-43E8-BC24-122A9C83402E}" srcId="{64F98948-3320-4B7F-80FB-AB1137B5078B}" destId="{18935234-F39B-4F64-9D3E-ECC198090598}" srcOrd="1" destOrd="0" parTransId="{B6CB3CF8-E647-4BD2-92CD-1EEA584C5221}" sibTransId="{A80C0A60-9866-4750-AF50-82E6D30D27C4}"/>
    <dgm:cxn modelId="{02D65347-532C-1A47-A4B4-83CF4D5B8AD7}" type="presOf" srcId="{15F858BE-12F3-4653-B340-0B188B98203C}" destId="{9C40E17B-9450-7742-BC2D-E5219F2ECB22}" srcOrd="0" destOrd="0" presId="urn:microsoft.com/office/officeart/2005/8/layout/venn3"/>
    <dgm:cxn modelId="{6F0D9A47-681A-2641-99D2-0B20F0B34241}" type="presOf" srcId="{18935234-F39B-4F64-9D3E-ECC198090598}" destId="{5DEE9D32-C962-414F-8371-D3F310F6B736}" srcOrd="0" destOrd="0" presId="urn:microsoft.com/office/officeart/2005/8/layout/venn3"/>
    <dgm:cxn modelId="{DA22B488-0463-414F-B875-46191CF8188F}" srcId="{64F98948-3320-4B7F-80FB-AB1137B5078B}" destId="{3CA3A262-78E2-46B9-86B9-EC5A18FB14DE}" srcOrd="2" destOrd="0" parTransId="{6BBE6B70-7535-4543-9D22-9A5FD3AA825E}" sibTransId="{B3A5339B-3B69-46DF-810A-B2517955555D}"/>
    <dgm:cxn modelId="{DEBC30EA-F307-450A-9FE0-DE38E709B7C6}" srcId="{64F98948-3320-4B7F-80FB-AB1137B5078B}" destId="{15F858BE-12F3-4653-B340-0B188B98203C}" srcOrd="0" destOrd="0" parTransId="{A18FFBF8-8B7D-40D4-A330-31FF915469FD}" sibTransId="{BAF7F54C-54BB-4E32-A3BE-70FDDE1ACC7A}"/>
    <dgm:cxn modelId="{98D87B17-55AC-384A-80D4-808C7319C859}" type="presParOf" srcId="{52BAA77B-C6FA-CB4B-838B-9FFE5D282065}" destId="{9C40E17B-9450-7742-BC2D-E5219F2ECB22}" srcOrd="0" destOrd="0" presId="urn:microsoft.com/office/officeart/2005/8/layout/venn3"/>
    <dgm:cxn modelId="{8B72A41C-73F6-C749-B10F-A6BAFC4652D2}" type="presParOf" srcId="{52BAA77B-C6FA-CB4B-838B-9FFE5D282065}" destId="{03B16FE9-38F5-3147-92DC-ED3738B175A5}" srcOrd="1" destOrd="0" presId="urn:microsoft.com/office/officeart/2005/8/layout/venn3"/>
    <dgm:cxn modelId="{81E1F023-A3E2-D248-8E23-4D2148367C14}" type="presParOf" srcId="{52BAA77B-C6FA-CB4B-838B-9FFE5D282065}" destId="{5DEE9D32-C962-414F-8371-D3F310F6B736}" srcOrd="2" destOrd="0" presId="urn:microsoft.com/office/officeart/2005/8/layout/venn3"/>
    <dgm:cxn modelId="{A2B9711C-7B84-3C47-8FF2-3246E9110BCD}" type="presParOf" srcId="{52BAA77B-C6FA-CB4B-838B-9FFE5D282065}" destId="{3C4D2E5F-A3EE-D142-8612-E5DC0C39BBA4}" srcOrd="3" destOrd="0" presId="urn:microsoft.com/office/officeart/2005/8/layout/venn3"/>
    <dgm:cxn modelId="{093D63C4-FB7A-784A-8725-07BA4BD78D82}" type="presParOf" srcId="{52BAA77B-C6FA-CB4B-838B-9FFE5D282065}" destId="{C4F8DD03-4ECC-6140-8263-FBA3F82A527A}"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hProcess11" loCatId="icon" qsTypeId="urn:microsoft.com/office/officeart/2005/8/quickstyle/simple1" qsCatId="simple" csTypeId="urn:microsoft.com/office/officeart/2005/8/colors/colorful1" csCatId="colorful" phldr="1"/>
      <dgm:spPr/>
      <dgm:t>
        <a:bodyPr/>
        <a:lstStyle/>
        <a:p>
          <a:endParaRPr lang="en-US"/>
        </a:p>
      </dgm:t>
    </dgm:pt>
    <dgm:pt modelId="{AACEAFD5-63CF-4AFC-B46F-BE086C5D447C}">
      <dgm:prSet phldrT="[Text]" custT="1"/>
      <dgm:spPr/>
      <dgm:t>
        <a:bodyPr/>
        <a:lstStyle/>
        <a:p>
          <a:pPr>
            <a:lnSpc>
              <a:spcPct val="100000"/>
            </a:lnSpc>
          </a:pPr>
          <a:r>
            <a:rPr lang="en-US" sz="1400" b="1" dirty="0">
              <a:solidFill>
                <a:schemeClr val="tx1">
                  <a:lumMod val="75000"/>
                  <a:lumOff val="25000"/>
                </a:schemeClr>
              </a:solidFill>
              <a:effectLst/>
              <a:latin typeface="+mj-lt"/>
            </a:rPr>
            <a:t>STAGE 01</a:t>
          </a:r>
        </a:p>
      </dgm:t>
    </dgm:pt>
    <dgm:pt modelId="{7A0BD8EC-BB4A-4912-A54E-6F39B681264E}" type="par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7A8D4B4D-06E9-4958-810D-A6226B6AC588}" type="sib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gm:t>
    </dgm:pt>
    <dgm:pt modelId="{AEA27547-B9ED-4994-BD27-04EC297EF367}" type="par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9D819F52-ACA0-4B08-8256-DF6BD8FA3A0B}" type="sib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5D70EFF5-8B31-4A1F-AE44-51E4CF0013EB}">
      <dgm:prSet phldrT="[Text]" custT="1"/>
      <dgm:spPr/>
      <dgm:t>
        <a:bodyPr lIns="108000" tIns="432000" rIns="288000" anchor="t" anchorCtr="0"/>
        <a:lstStyle/>
        <a:p>
          <a:pPr marL="17463" indent="-17463">
            <a:lnSpc>
              <a:spcPct val="100000"/>
            </a:lnSpc>
            <a:buNone/>
            <a:tabLst/>
          </a:pPr>
          <a:r>
            <a:rPr lang="en-US" sz="1100" b="0" dirty="0">
              <a:solidFill>
                <a:schemeClr val="tx1">
                  <a:lumMod val="75000"/>
                  <a:lumOff val="25000"/>
                </a:schemeClr>
              </a:solidFill>
              <a:effectLst/>
            </a:rPr>
            <a:t>Lorem ipsum dolor sit amet, consectetuer adipiscing elit, sed diam nonummy nibh euismod tincidunt ut laoreet dolore magna </a:t>
          </a:r>
        </a:p>
      </dgm:t>
    </dgm:pt>
    <dgm:pt modelId="{96C720A0-FEEF-48D1-8DF6-ABA03C304822}" type="par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B6A59CDE-18AD-4553-B6C5-FF001A8E8510}" type="sib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D71FC021-6A65-44D1-95B9-0E6C89079866}">
      <dgm:prSet phldrT="[Text]" custT="1"/>
      <dgm:spPr/>
      <dgm:t>
        <a:bodyPr/>
        <a:lstStyle/>
        <a:p>
          <a:pPr marL="17463" indent="0">
            <a:lnSpc>
              <a:spcPct val="100000"/>
            </a:lnSpc>
            <a:buNone/>
            <a:tabLst/>
          </a:pPr>
          <a:r>
            <a:rPr lang="en-US" sz="1400" b="1" dirty="0">
              <a:solidFill>
                <a:schemeClr val="tx1">
                  <a:lumMod val="75000"/>
                  <a:lumOff val="25000"/>
                </a:schemeClr>
              </a:solidFill>
              <a:effectLst/>
              <a:latin typeface="+mj-lt"/>
            </a:rPr>
            <a:t>STAGE 03</a:t>
          </a:r>
        </a:p>
      </dgm:t>
    </dgm:pt>
    <dgm:pt modelId="{862AAE39-3AAD-40E3-BA20-90187BD73242}" type="par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9B090D9D-470E-46E2-AABB-0368A52481AA}" type="sib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4A6BB192-9983-4F48-BBC5-6E384EED7EC5}">
      <dgm:prSet phldrT="[Text]" custT="1"/>
      <dgm:spPr/>
      <dgm:t>
        <a:bodyPr lIns="108000" tIns="432000" rIns="288000" anchor="t" anchorCtr="0"/>
        <a:lstStyle/>
        <a:p>
          <a:pPr marL="17463" indent="0">
            <a:lnSpc>
              <a:spcPct val="100000"/>
            </a:lnSpc>
            <a:buNone/>
            <a:tabLst/>
          </a:pPr>
          <a:r>
            <a:rPr lang="en-US" sz="1100" b="0" dirty="0">
              <a:solidFill>
                <a:schemeClr val="tx1">
                  <a:lumMod val="75000"/>
                  <a:lumOff val="25000"/>
                </a:schemeClr>
              </a:solidFill>
              <a:effectLst/>
            </a:rPr>
            <a:t>Lorem ipsum dolor sit amet, consectetuer adipiscing elit, sed diam nonummy nibh euismod tincidunt ut laoreet dolore magna </a:t>
          </a:r>
        </a:p>
      </dgm:t>
    </dgm:pt>
    <dgm:pt modelId="{230A6E4A-6CED-4DC0-AEFE-6859FE07B658}" type="par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0B568EC2-5D2A-4B00-8047-B7832F245B44}" type="sib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D07AD3FD-84FF-467E-9693-752776549C61}">
      <dgm:prSet phldrT="[Text]" custT="1"/>
      <dgm:spPr/>
      <dgm:t>
        <a:bodyPr/>
        <a:lstStyle/>
        <a:p>
          <a:pPr marL="17463" indent="-17463">
            <a:lnSpc>
              <a:spcPct val="100000"/>
            </a:lnSpc>
            <a:buNone/>
            <a:tabLst/>
          </a:pPr>
          <a:r>
            <a:rPr lang="en-US" sz="1400" b="1" dirty="0">
              <a:solidFill>
                <a:schemeClr val="tx1">
                  <a:lumMod val="75000"/>
                  <a:lumOff val="25000"/>
                </a:schemeClr>
              </a:solidFill>
              <a:effectLst/>
              <a:latin typeface="+mj-lt"/>
            </a:rPr>
            <a:t>STAGE 02</a:t>
          </a:r>
        </a:p>
      </dgm:t>
    </dgm:pt>
    <dgm:pt modelId="{A8C9B7A9-BC2A-4753-B7F0-F2E361D95520}" type="sib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7B691773-F524-4FAD-A272-BDF0B0C4370A}" type="par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32CCB050-072A-41BF-BE1B-388CF53E5629}">
      <dgm:prSet custT="1"/>
      <dgm:spPr/>
      <dgm:t>
        <a:bodyPr/>
        <a:lstStyle/>
        <a:p>
          <a:pPr>
            <a:lnSpc>
              <a:spcPct val="100000"/>
            </a:lnSpc>
          </a:pPr>
          <a:r>
            <a:rPr lang="en-US" sz="1400" b="1" dirty="0">
              <a:solidFill>
                <a:schemeClr val="tx1">
                  <a:lumMod val="75000"/>
                  <a:lumOff val="25000"/>
                </a:schemeClr>
              </a:solidFill>
              <a:effectLst/>
              <a:latin typeface="+mj-lt"/>
            </a:rPr>
            <a:t>STAGE 04</a:t>
          </a:r>
          <a:endParaRPr lang="ru-RU" sz="1400" b="1" dirty="0">
            <a:solidFill>
              <a:schemeClr val="tx1">
                <a:lumMod val="75000"/>
                <a:lumOff val="25000"/>
              </a:schemeClr>
            </a:solidFill>
            <a:effectLst/>
            <a:latin typeface="+mj-lt"/>
          </a:endParaRPr>
        </a:p>
      </dgm:t>
    </dgm:pt>
    <dgm:pt modelId="{B301371B-A53D-4B79-8B8D-7B304894442B}" type="par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BF05D8EE-4413-4737-8721-DAF10D6CAB04}" type="sib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9E838AE2-4659-4603-ABC8-58DF4222C0D4}">
      <dgm:prSet custT="1"/>
      <dgm:spPr/>
      <dgm:t>
        <a:bodyPr/>
        <a:lstStyle/>
        <a:p>
          <a:pPr>
            <a:lnSpc>
              <a:spcPct val="100000"/>
            </a:lnSpc>
          </a:pPr>
          <a:r>
            <a:rPr lang="en-US" sz="1400" b="1" dirty="0">
              <a:solidFill>
                <a:schemeClr val="tx1">
                  <a:lumMod val="75000"/>
                  <a:lumOff val="25000"/>
                </a:schemeClr>
              </a:solidFill>
              <a:effectLst/>
              <a:latin typeface="+mj-lt"/>
            </a:rPr>
            <a:t>STAGE 05</a:t>
          </a:r>
          <a:endParaRPr lang="ru-RU" sz="1400" b="1" dirty="0">
            <a:solidFill>
              <a:schemeClr val="tx1">
                <a:lumMod val="75000"/>
                <a:lumOff val="25000"/>
              </a:schemeClr>
            </a:solidFill>
            <a:effectLst/>
            <a:latin typeface="+mj-lt"/>
          </a:endParaRPr>
        </a:p>
      </dgm:t>
    </dgm:pt>
    <dgm:pt modelId="{5FC53805-9431-4BC8-ADB9-DABF59DE31C7}" type="par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61F1BCD3-232D-4C03-B56C-182BCB6108CD}" type="sib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gm:t>
    </dgm:pt>
    <dgm:pt modelId="{70078FF1-F2A9-4A6B-88D1-8CF3595EFE73}" type="par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B4C4972A-0898-484E-AF78-D5D7E0F991F2}" type="sib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gm:t>
    </dgm:pt>
    <dgm:pt modelId="{D5890537-0D77-4DA1-A100-62C393623468}" type="par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862799CE-00F4-4DD6-894E-A487503F8DE6}" type="sib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979E43FF-12CB-ED49-8959-325E1A9E21E8}" type="pres">
      <dgm:prSet presAssocID="{55C0B14E-AEA6-48D3-A387-ED4A3A3BF840}" presName="Name0" presStyleCnt="0">
        <dgm:presLayoutVars>
          <dgm:dir/>
          <dgm:resizeHandles val="exact"/>
        </dgm:presLayoutVars>
      </dgm:prSet>
      <dgm:spPr/>
    </dgm:pt>
    <dgm:pt modelId="{3754F309-1559-6442-8699-F936A65F97CA}" type="pres">
      <dgm:prSet presAssocID="{55C0B14E-AEA6-48D3-A387-ED4A3A3BF840}" presName="arrow" presStyleLbl="bgShp" presStyleIdx="0" presStyleCnt="1" custScaleY="45311"/>
      <dgm:spPr>
        <a:solidFill>
          <a:schemeClr val="bg1">
            <a:lumMod val="95000"/>
          </a:schemeClr>
        </a:solidFill>
      </dgm:spPr>
    </dgm:pt>
    <dgm:pt modelId="{312902CF-7F5D-0B49-B3FE-568A87BF4EE4}" type="pres">
      <dgm:prSet presAssocID="{55C0B14E-AEA6-48D3-A387-ED4A3A3BF840}" presName="points" presStyleCnt="0"/>
      <dgm:spPr/>
    </dgm:pt>
    <dgm:pt modelId="{7CAA598B-5AE2-814C-8895-73F0FC0D02AE}" type="pres">
      <dgm:prSet presAssocID="{AACEAFD5-63CF-4AFC-B46F-BE086C5D447C}" presName="compositeA" presStyleCnt="0"/>
      <dgm:spPr/>
    </dgm:pt>
    <dgm:pt modelId="{372828CF-3339-E44A-BBB6-2086036C9488}" type="pres">
      <dgm:prSet presAssocID="{AACEAFD5-63CF-4AFC-B46F-BE086C5D447C}" presName="textA" presStyleLbl="revTx" presStyleIdx="0" presStyleCnt="5">
        <dgm:presLayoutVars>
          <dgm:bulletEnabled val="1"/>
        </dgm:presLayoutVars>
      </dgm:prSet>
      <dgm:spPr/>
    </dgm:pt>
    <dgm:pt modelId="{A238071D-27EE-944C-AC00-AA0D602D331A}" type="pres">
      <dgm:prSet presAssocID="{AACEAFD5-63CF-4AFC-B46F-BE086C5D447C}" presName="circleA" presStyleLbl="node1" presStyleIdx="0" presStyleCnt="5"/>
      <dgm:spPr/>
    </dgm:pt>
    <dgm:pt modelId="{BECFCCEE-6D6F-F147-BE7E-FBD11FF42EAD}" type="pres">
      <dgm:prSet presAssocID="{AACEAFD5-63CF-4AFC-B46F-BE086C5D447C}" presName="spaceA" presStyleCnt="0"/>
      <dgm:spPr/>
    </dgm:pt>
    <dgm:pt modelId="{89586766-7512-7242-BC25-F8A2A8E6DC16}" type="pres">
      <dgm:prSet presAssocID="{7A8D4B4D-06E9-4958-810D-A6226B6AC588}" presName="space" presStyleCnt="0"/>
      <dgm:spPr/>
    </dgm:pt>
    <dgm:pt modelId="{F0FA847F-9671-4A4D-986D-259D97875668}" type="pres">
      <dgm:prSet presAssocID="{D07AD3FD-84FF-467E-9693-752776549C61}" presName="compositeB" presStyleCnt="0"/>
      <dgm:spPr/>
    </dgm:pt>
    <dgm:pt modelId="{66C3B005-1F82-8E46-986A-D7F66A3A11C5}" type="pres">
      <dgm:prSet presAssocID="{D07AD3FD-84FF-467E-9693-752776549C61}" presName="textB" presStyleLbl="revTx" presStyleIdx="1" presStyleCnt="5">
        <dgm:presLayoutVars>
          <dgm:bulletEnabled val="1"/>
        </dgm:presLayoutVars>
      </dgm:prSet>
      <dgm:spPr/>
    </dgm:pt>
    <dgm:pt modelId="{E003598C-A77C-E647-AC67-202397C7C2C6}" type="pres">
      <dgm:prSet presAssocID="{D07AD3FD-84FF-467E-9693-752776549C61}" presName="circleB" presStyleLbl="node1" presStyleIdx="1" presStyleCnt="5"/>
      <dgm:spPr/>
    </dgm:pt>
    <dgm:pt modelId="{EE52B993-9278-8646-B454-15C4F5F8C682}" type="pres">
      <dgm:prSet presAssocID="{D07AD3FD-84FF-467E-9693-752776549C61}" presName="spaceB" presStyleCnt="0"/>
      <dgm:spPr/>
    </dgm:pt>
    <dgm:pt modelId="{EC4C393F-83F2-044A-B85A-B4A3B578CAAD}" type="pres">
      <dgm:prSet presAssocID="{A8C9B7A9-BC2A-4753-B7F0-F2E361D95520}" presName="space" presStyleCnt="0"/>
      <dgm:spPr/>
    </dgm:pt>
    <dgm:pt modelId="{13297FFB-E45E-F34B-9908-34A907476E6C}" type="pres">
      <dgm:prSet presAssocID="{D71FC021-6A65-44D1-95B9-0E6C89079866}" presName="compositeA" presStyleCnt="0"/>
      <dgm:spPr/>
    </dgm:pt>
    <dgm:pt modelId="{E093F839-D107-C147-91A7-BF591A6B37F1}" type="pres">
      <dgm:prSet presAssocID="{D71FC021-6A65-44D1-95B9-0E6C89079866}" presName="textA" presStyleLbl="revTx" presStyleIdx="2" presStyleCnt="5">
        <dgm:presLayoutVars>
          <dgm:bulletEnabled val="1"/>
        </dgm:presLayoutVars>
      </dgm:prSet>
      <dgm:spPr/>
    </dgm:pt>
    <dgm:pt modelId="{164A0F39-72C5-6C47-BD7E-D85A1B7BF6C9}" type="pres">
      <dgm:prSet presAssocID="{D71FC021-6A65-44D1-95B9-0E6C89079866}" presName="circleA" presStyleLbl="node1" presStyleIdx="2" presStyleCnt="5"/>
      <dgm:spPr/>
    </dgm:pt>
    <dgm:pt modelId="{E3993F29-0D14-D447-8668-E1B7850A37B6}" type="pres">
      <dgm:prSet presAssocID="{D71FC021-6A65-44D1-95B9-0E6C89079866}" presName="spaceA" presStyleCnt="0"/>
      <dgm:spPr/>
    </dgm:pt>
    <dgm:pt modelId="{CDF4B581-195F-1742-8878-AA3970849ADB}" type="pres">
      <dgm:prSet presAssocID="{9B090D9D-470E-46E2-AABB-0368A52481AA}" presName="space" presStyleCnt="0"/>
      <dgm:spPr/>
    </dgm:pt>
    <dgm:pt modelId="{B4932A9D-1A61-E94D-8B9F-812126317FC8}" type="pres">
      <dgm:prSet presAssocID="{32CCB050-072A-41BF-BE1B-388CF53E5629}" presName="compositeB" presStyleCnt="0"/>
      <dgm:spPr/>
    </dgm:pt>
    <dgm:pt modelId="{F18596F0-52A6-A143-9BFC-DA068C37DE6F}" type="pres">
      <dgm:prSet presAssocID="{32CCB050-072A-41BF-BE1B-388CF53E5629}" presName="textB" presStyleLbl="revTx" presStyleIdx="3" presStyleCnt="5">
        <dgm:presLayoutVars>
          <dgm:bulletEnabled val="1"/>
        </dgm:presLayoutVars>
      </dgm:prSet>
      <dgm:spPr/>
    </dgm:pt>
    <dgm:pt modelId="{1501A02B-D4EF-144E-9CF0-602A004680BE}" type="pres">
      <dgm:prSet presAssocID="{32CCB050-072A-41BF-BE1B-388CF53E5629}" presName="circleB" presStyleLbl="node1" presStyleIdx="3" presStyleCnt="5"/>
      <dgm:spPr/>
    </dgm:pt>
    <dgm:pt modelId="{2D9E5D2A-7F10-D84E-A858-85FD944BF8E4}" type="pres">
      <dgm:prSet presAssocID="{32CCB050-072A-41BF-BE1B-388CF53E5629}" presName="spaceB" presStyleCnt="0"/>
      <dgm:spPr/>
    </dgm:pt>
    <dgm:pt modelId="{7B95C6FA-7857-A943-9165-2AAFAB22580C}" type="pres">
      <dgm:prSet presAssocID="{BF05D8EE-4413-4737-8721-DAF10D6CAB04}" presName="space" presStyleCnt="0"/>
      <dgm:spPr/>
    </dgm:pt>
    <dgm:pt modelId="{C1BDF471-A8AB-1D4C-874C-1E128B173605}" type="pres">
      <dgm:prSet presAssocID="{9E838AE2-4659-4603-ABC8-58DF4222C0D4}" presName="compositeA" presStyleCnt="0"/>
      <dgm:spPr/>
    </dgm:pt>
    <dgm:pt modelId="{10F10402-5A89-6540-96F4-099A00D5A2D6}" type="pres">
      <dgm:prSet presAssocID="{9E838AE2-4659-4603-ABC8-58DF4222C0D4}" presName="textA" presStyleLbl="revTx" presStyleIdx="4" presStyleCnt="5">
        <dgm:presLayoutVars>
          <dgm:bulletEnabled val="1"/>
        </dgm:presLayoutVars>
      </dgm:prSet>
      <dgm:spPr/>
    </dgm:pt>
    <dgm:pt modelId="{C7D1C7BE-CF8B-A24E-8F4A-58F4F4E6CD28}" type="pres">
      <dgm:prSet presAssocID="{9E838AE2-4659-4603-ABC8-58DF4222C0D4}" presName="circleA" presStyleLbl="node1" presStyleIdx="4" presStyleCnt="5"/>
      <dgm:spPr/>
    </dgm:pt>
    <dgm:pt modelId="{D2A3B786-FF2F-3347-8F32-DF3C738BF88A}" type="pres">
      <dgm:prSet presAssocID="{9E838AE2-4659-4603-ABC8-58DF4222C0D4}" presName="spaceA" presStyleCnt="0"/>
      <dgm:spPr/>
    </dgm:pt>
  </dgm:ptLst>
  <dgm:cxnLst>
    <dgm:cxn modelId="{E3D50B03-7CAA-0F4A-A3C8-F3B1DBA170DC}" type="presOf" srcId="{32CCB050-072A-41BF-BE1B-388CF53E5629}" destId="{F18596F0-52A6-A143-9BFC-DA068C37DE6F}" srcOrd="0" destOrd="0" presId="urn:microsoft.com/office/officeart/2005/8/layout/hProcess11"/>
    <dgm:cxn modelId="{37101D06-CF2C-E64A-9F86-CA7A28B15D37}" type="presOf" srcId="{C8E903CE-0CFD-4D68-A857-80E14557005E}" destId="{10F10402-5A89-6540-96F4-099A00D5A2D6}" srcOrd="0" destOrd="1" presId="urn:microsoft.com/office/officeart/2005/8/layout/hProcess11"/>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0" destOrd="0" parTransId="{AEA27547-B9ED-4994-BD27-04EC297EF367}" sibTransId="{9D819F52-ACA0-4B08-8256-DF6BD8FA3A0B}"/>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4CC396F-6FFB-7F48-BC35-8D1997858A06}" type="presOf" srcId="{04A40292-9119-41B2-B968-7B651F20675D}" destId="{F18596F0-52A6-A143-9BFC-DA068C37DE6F}" srcOrd="0" destOrd="1" presId="urn:microsoft.com/office/officeart/2005/8/layout/hProcess11"/>
    <dgm:cxn modelId="{E97FF64F-8020-497E-AE7D-2395DDA4560D}" srcId="{D07AD3FD-84FF-467E-9693-752776549C61}" destId="{5D70EFF5-8B31-4A1F-AE44-51E4CF0013EB}" srcOrd="0" destOrd="0" parTransId="{96C720A0-FEEF-48D1-8DF6-ABA03C304822}" sibTransId="{B6A59CDE-18AD-4553-B6C5-FF001A8E8510}"/>
    <dgm:cxn modelId="{9FBC3372-F202-D043-9055-43BAD72A8D54}" type="presOf" srcId="{D07AD3FD-84FF-467E-9693-752776549C61}" destId="{66C3B005-1F82-8E46-986A-D7F66A3A11C5}" srcOrd="0" destOrd="0" presId="urn:microsoft.com/office/officeart/2005/8/layout/hProcess11"/>
    <dgm:cxn modelId="{6159EB78-387A-6141-8223-669AB14D9A35}" type="presOf" srcId="{D71FC021-6A65-44D1-95B9-0E6C89079866}" destId="{E093F839-D107-C147-91A7-BF591A6B37F1}" srcOrd="0" destOrd="0" presId="urn:microsoft.com/office/officeart/2005/8/layout/hProcess11"/>
    <dgm:cxn modelId="{7E89577D-1942-6A44-A17F-40CE7CAFE767}" type="presOf" srcId="{5D70EFF5-8B31-4A1F-AE44-51E4CF0013EB}" destId="{66C3B005-1F82-8E46-986A-D7F66A3A11C5}" srcOrd="0" destOrd="1" presId="urn:microsoft.com/office/officeart/2005/8/layout/hProcess11"/>
    <dgm:cxn modelId="{53239C96-427C-420B-95DC-546F3B30ED65}" srcId="{55C0B14E-AEA6-48D3-A387-ED4A3A3BF840}" destId="{D71FC021-6A65-44D1-95B9-0E6C89079866}" srcOrd="2" destOrd="0" parTransId="{862AAE39-3AAD-40E3-BA20-90187BD73242}" sibTransId="{9B090D9D-470E-46E2-AABB-0368A52481AA}"/>
    <dgm:cxn modelId="{128D0C97-47A2-4444-BE4E-EF716AA05109}" type="presOf" srcId="{AACEAFD5-63CF-4AFC-B46F-BE086C5D447C}" destId="{372828CF-3339-E44A-BBB6-2086036C9488}" srcOrd="0" destOrd="0" presId="urn:microsoft.com/office/officeart/2005/8/layout/hProcess11"/>
    <dgm:cxn modelId="{938719A9-826C-C146-B6E2-ACDCF3167681}" type="presOf" srcId="{349299C9-846E-4827-813A-349CCCE20782}" destId="{372828CF-3339-E44A-BBB6-2086036C9488}" srcOrd="0" destOrd="1" presId="urn:microsoft.com/office/officeart/2005/8/layout/hProcess11"/>
    <dgm:cxn modelId="{17BD67AD-4331-49EC-BC4A-29404E891597}" srcId="{9E838AE2-4659-4603-ABC8-58DF4222C0D4}" destId="{C8E903CE-0CFD-4D68-A857-80E14557005E}" srcOrd="0" destOrd="0" parTransId="{D5890537-0D77-4DA1-A100-62C393623468}" sibTransId="{862799CE-00F4-4DD6-894E-A487503F8DE6}"/>
    <dgm:cxn modelId="{1F92E5B2-6CA3-B740-8CEA-ABC194B07CE5}" type="presOf" srcId="{9E838AE2-4659-4603-ABC8-58DF4222C0D4}" destId="{10F10402-5A89-6540-96F4-099A00D5A2D6}" srcOrd="0" destOrd="0" presId="urn:microsoft.com/office/officeart/2005/8/layout/hProcess11"/>
    <dgm:cxn modelId="{AE101ABC-7EA3-4444-A576-8AB15A371C84}" srcId="{55C0B14E-AEA6-48D3-A387-ED4A3A3BF840}" destId="{AACEAFD5-63CF-4AFC-B46F-BE086C5D447C}" srcOrd="0" destOrd="0" parTransId="{7A0BD8EC-BB4A-4912-A54E-6F39B681264E}" sibTransId="{7A8D4B4D-06E9-4958-810D-A6226B6AC588}"/>
    <dgm:cxn modelId="{3099B7C2-7E56-9C44-9F22-55A437E5E1DF}" type="presOf" srcId="{55C0B14E-AEA6-48D3-A387-ED4A3A3BF840}" destId="{979E43FF-12CB-ED49-8959-325E1A9E21E8}" srcOrd="0" destOrd="0" presId="urn:microsoft.com/office/officeart/2005/8/layout/hProcess11"/>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F560A2FC-9EB1-C940-9414-05C0CD448957}" type="presOf" srcId="{4A6BB192-9983-4F48-BBC5-6E384EED7EC5}" destId="{E093F839-D107-C147-91A7-BF591A6B37F1}" srcOrd="0" destOrd="1" presId="urn:microsoft.com/office/officeart/2005/8/layout/hProcess11"/>
    <dgm:cxn modelId="{8DB1E629-70B5-F14A-8934-559A2686B302}" type="presParOf" srcId="{979E43FF-12CB-ED49-8959-325E1A9E21E8}" destId="{3754F309-1559-6442-8699-F936A65F97CA}" srcOrd="0" destOrd="0" presId="urn:microsoft.com/office/officeart/2005/8/layout/hProcess11"/>
    <dgm:cxn modelId="{8B438C6A-ACA1-B94F-8C5F-1C14FA63B9F7}" type="presParOf" srcId="{979E43FF-12CB-ED49-8959-325E1A9E21E8}" destId="{312902CF-7F5D-0B49-B3FE-568A87BF4EE4}" srcOrd="1" destOrd="0" presId="urn:microsoft.com/office/officeart/2005/8/layout/hProcess11"/>
    <dgm:cxn modelId="{AF0E93DD-423D-C54D-BFE9-C7CDF83C0E2F}" type="presParOf" srcId="{312902CF-7F5D-0B49-B3FE-568A87BF4EE4}" destId="{7CAA598B-5AE2-814C-8895-73F0FC0D02AE}" srcOrd="0" destOrd="0" presId="urn:microsoft.com/office/officeart/2005/8/layout/hProcess11"/>
    <dgm:cxn modelId="{273CEF30-A5AD-E04D-B0D5-D59D4A96664C}" type="presParOf" srcId="{7CAA598B-5AE2-814C-8895-73F0FC0D02AE}" destId="{372828CF-3339-E44A-BBB6-2086036C9488}" srcOrd="0" destOrd="0" presId="urn:microsoft.com/office/officeart/2005/8/layout/hProcess11"/>
    <dgm:cxn modelId="{4968D800-4572-7344-A24A-C44CAAA944B1}" type="presParOf" srcId="{7CAA598B-5AE2-814C-8895-73F0FC0D02AE}" destId="{A238071D-27EE-944C-AC00-AA0D602D331A}" srcOrd="1" destOrd="0" presId="urn:microsoft.com/office/officeart/2005/8/layout/hProcess11"/>
    <dgm:cxn modelId="{F3685BBF-CBDC-CE43-934C-9773B3691846}" type="presParOf" srcId="{7CAA598B-5AE2-814C-8895-73F0FC0D02AE}" destId="{BECFCCEE-6D6F-F147-BE7E-FBD11FF42EAD}" srcOrd="2" destOrd="0" presId="urn:microsoft.com/office/officeart/2005/8/layout/hProcess11"/>
    <dgm:cxn modelId="{16EAB8D8-EC66-D842-BE68-75A923DE3F4F}" type="presParOf" srcId="{312902CF-7F5D-0B49-B3FE-568A87BF4EE4}" destId="{89586766-7512-7242-BC25-F8A2A8E6DC16}" srcOrd="1" destOrd="0" presId="urn:microsoft.com/office/officeart/2005/8/layout/hProcess11"/>
    <dgm:cxn modelId="{16CC6C88-C4A7-C843-86B6-D7D1194241EC}" type="presParOf" srcId="{312902CF-7F5D-0B49-B3FE-568A87BF4EE4}" destId="{F0FA847F-9671-4A4D-986D-259D97875668}" srcOrd="2" destOrd="0" presId="urn:microsoft.com/office/officeart/2005/8/layout/hProcess11"/>
    <dgm:cxn modelId="{B7D22B24-6342-BA43-AFF6-6BE6E85ADCE4}" type="presParOf" srcId="{F0FA847F-9671-4A4D-986D-259D97875668}" destId="{66C3B005-1F82-8E46-986A-D7F66A3A11C5}" srcOrd="0" destOrd="0" presId="urn:microsoft.com/office/officeart/2005/8/layout/hProcess11"/>
    <dgm:cxn modelId="{6C1981FF-9BF4-6B43-B119-A40C174EF410}" type="presParOf" srcId="{F0FA847F-9671-4A4D-986D-259D97875668}" destId="{E003598C-A77C-E647-AC67-202397C7C2C6}" srcOrd="1" destOrd="0" presId="urn:microsoft.com/office/officeart/2005/8/layout/hProcess11"/>
    <dgm:cxn modelId="{F5A105D7-D607-714C-AABA-4B74B5E41317}" type="presParOf" srcId="{F0FA847F-9671-4A4D-986D-259D97875668}" destId="{EE52B993-9278-8646-B454-15C4F5F8C682}" srcOrd="2" destOrd="0" presId="urn:microsoft.com/office/officeart/2005/8/layout/hProcess11"/>
    <dgm:cxn modelId="{212FECA4-A57A-0442-A10B-99AE1D791480}" type="presParOf" srcId="{312902CF-7F5D-0B49-B3FE-568A87BF4EE4}" destId="{EC4C393F-83F2-044A-B85A-B4A3B578CAAD}" srcOrd="3" destOrd="0" presId="urn:microsoft.com/office/officeart/2005/8/layout/hProcess11"/>
    <dgm:cxn modelId="{9CB87072-BB02-7540-96A9-F95A9C3EF9E1}" type="presParOf" srcId="{312902CF-7F5D-0B49-B3FE-568A87BF4EE4}" destId="{13297FFB-E45E-F34B-9908-34A907476E6C}" srcOrd="4" destOrd="0" presId="urn:microsoft.com/office/officeart/2005/8/layout/hProcess11"/>
    <dgm:cxn modelId="{9FFA598F-1314-CC4E-8EA8-2F0A0F350DB7}" type="presParOf" srcId="{13297FFB-E45E-F34B-9908-34A907476E6C}" destId="{E093F839-D107-C147-91A7-BF591A6B37F1}" srcOrd="0" destOrd="0" presId="urn:microsoft.com/office/officeart/2005/8/layout/hProcess11"/>
    <dgm:cxn modelId="{2C1DEA51-BF16-EB46-A9D4-0C897F5ADCF4}" type="presParOf" srcId="{13297FFB-E45E-F34B-9908-34A907476E6C}" destId="{164A0F39-72C5-6C47-BD7E-D85A1B7BF6C9}" srcOrd="1" destOrd="0" presId="urn:microsoft.com/office/officeart/2005/8/layout/hProcess11"/>
    <dgm:cxn modelId="{2E3A6EA0-AAF8-6C49-A912-AB77BF830EC7}" type="presParOf" srcId="{13297FFB-E45E-F34B-9908-34A907476E6C}" destId="{E3993F29-0D14-D447-8668-E1B7850A37B6}" srcOrd="2" destOrd="0" presId="urn:microsoft.com/office/officeart/2005/8/layout/hProcess11"/>
    <dgm:cxn modelId="{CA905AB8-A652-0E4A-9AD1-99DAEEB05A6A}" type="presParOf" srcId="{312902CF-7F5D-0B49-B3FE-568A87BF4EE4}" destId="{CDF4B581-195F-1742-8878-AA3970849ADB}" srcOrd="5" destOrd="0" presId="urn:microsoft.com/office/officeart/2005/8/layout/hProcess11"/>
    <dgm:cxn modelId="{911F52CA-B30A-C347-9A49-338EEA3EFFFE}" type="presParOf" srcId="{312902CF-7F5D-0B49-B3FE-568A87BF4EE4}" destId="{B4932A9D-1A61-E94D-8B9F-812126317FC8}" srcOrd="6" destOrd="0" presId="urn:microsoft.com/office/officeart/2005/8/layout/hProcess11"/>
    <dgm:cxn modelId="{A76AD246-B672-E045-BFDA-9A43C9763A6D}" type="presParOf" srcId="{B4932A9D-1A61-E94D-8B9F-812126317FC8}" destId="{F18596F0-52A6-A143-9BFC-DA068C37DE6F}" srcOrd="0" destOrd="0" presId="urn:microsoft.com/office/officeart/2005/8/layout/hProcess11"/>
    <dgm:cxn modelId="{0A7EF4D7-E0AC-EE42-BFD9-763F47B8FDB9}" type="presParOf" srcId="{B4932A9D-1A61-E94D-8B9F-812126317FC8}" destId="{1501A02B-D4EF-144E-9CF0-602A004680BE}" srcOrd="1" destOrd="0" presId="urn:microsoft.com/office/officeart/2005/8/layout/hProcess11"/>
    <dgm:cxn modelId="{80ACC028-54C4-D847-887A-13AEF449A191}" type="presParOf" srcId="{B4932A9D-1A61-E94D-8B9F-812126317FC8}" destId="{2D9E5D2A-7F10-D84E-A858-85FD944BF8E4}" srcOrd="2" destOrd="0" presId="urn:microsoft.com/office/officeart/2005/8/layout/hProcess11"/>
    <dgm:cxn modelId="{09288F11-993F-D641-948D-B4D5BB340C8F}" type="presParOf" srcId="{312902CF-7F5D-0B49-B3FE-568A87BF4EE4}" destId="{7B95C6FA-7857-A943-9165-2AAFAB22580C}" srcOrd="7" destOrd="0" presId="urn:microsoft.com/office/officeart/2005/8/layout/hProcess11"/>
    <dgm:cxn modelId="{1660E60A-8611-074B-9091-28BAB2770DF5}" type="presParOf" srcId="{312902CF-7F5D-0B49-B3FE-568A87BF4EE4}" destId="{C1BDF471-A8AB-1D4C-874C-1E128B173605}" srcOrd="8" destOrd="0" presId="urn:microsoft.com/office/officeart/2005/8/layout/hProcess11"/>
    <dgm:cxn modelId="{DCDAEAB7-ABCE-0B48-8909-B859313D92C2}" type="presParOf" srcId="{C1BDF471-A8AB-1D4C-874C-1E128B173605}" destId="{10F10402-5A89-6540-96F4-099A00D5A2D6}" srcOrd="0" destOrd="0" presId="urn:microsoft.com/office/officeart/2005/8/layout/hProcess11"/>
    <dgm:cxn modelId="{2B18B5AE-48BC-1141-BF94-E6EBF9C31BD2}" type="presParOf" srcId="{C1BDF471-A8AB-1D4C-874C-1E128B173605}" destId="{C7D1C7BE-CF8B-A24E-8F4A-58F4F4E6CD28}" srcOrd="1" destOrd="0" presId="urn:microsoft.com/office/officeart/2005/8/layout/hProcess11"/>
    <dgm:cxn modelId="{053D4CAF-FC38-9F49-8C36-98633D3A0E58}" type="presParOf" srcId="{C1BDF471-A8AB-1D4C-874C-1E128B173605}" destId="{D2A3B786-FF2F-3347-8F32-DF3C738BF88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000" b="1" i="0" dirty="0">
              <a:solidFill>
                <a:schemeClr val="tx1">
                  <a:lumMod val="75000"/>
                  <a:lumOff val="25000"/>
                </a:schemeClr>
              </a:solidFill>
            </a:rPr>
            <a:t>LinkedIn</a:t>
          </a:r>
          <a:br>
            <a:rPr lang="en-US" sz="2000" b="0" i="0" dirty="0">
              <a:solidFill>
                <a:schemeClr val="tx1">
                  <a:lumMod val="75000"/>
                  <a:lumOff val="25000"/>
                </a:schemeClr>
              </a:solidFill>
            </a:rPr>
          </a:br>
          <a:r>
            <a:rPr lang="en-US" sz="1600" b="0" i="0" dirty="0">
              <a:solidFill>
                <a:schemeClr val="tx1">
                  <a:lumMod val="75000"/>
                  <a:lumOff val="25000"/>
                </a:schemeClr>
              </a:solidFill>
            </a:rPr>
            <a:t>Link to Your LinkedIn Profile</a:t>
          </a:r>
        </a:p>
      </dgm:t>
    </dgm:pt>
    <dgm:pt modelId="{2EA7AC4A-E82B-43F0-A6EA-F599428578FC}" type="parTrans" cxnId="{92D3A76D-ADBB-49F3-861D-D2B74F81812E}">
      <dgm:prSet/>
      <dgm:spPr/>
      <dgm:t>
        <a:bodyPr/>
        <a:lstStyle/>
        <a:p>
          <a:endParaRPr lang="en-US" sz="1600" b="0" i="0">
            <a:solidFill>
              <a:schemeClr val="tx1">
                <a:lumMod val="75000"/>
                <a:lumOff val="25000"/>
              </a:schemeClr>
            </a:solidFill>
          </a:endParaRPr>
        </a:p>
      </dgm:t>
    </dgm:pt>
    <dgm:pt modelId="{8862CE7B-AE72-45E8-B982-5279C14F7985}" type="sibTrans" cxnId="{92D3A76D-ADBB-49F3-861D-D2B74F81812E}">
      <dgm:prSet/>
      <dgm:spPr/>
      <dgm:t>
        <a:bodyPr/>
        <a:lstStyle/>
        <a:p>
          <a:endParaRPr lang="en-US" sz="1600" b="0" i="0">
            <a:solidFill>
              <a:schemeClr val="tx1">
                <a:lumMod val="75000"/>
                <a:lumOff val="25000"/>
              </a:schemeClr>
            </a:solidFill>
          </a:endParaRPr>
        </a:p>
      </dgm:t>
    </dgm:pt>
    <dgm:pt modelId="{223932EA-8A4D-4270-95C3-913761557237}">
      <dgm:prSet custT="1"/>
      <dgm:spPr/>
      <dgm:t>
        <a:bodyPr/>
        <a:lstStyle/>
        <a:p>
          <a:r>
            <a:rPr lang="en-US" sz="2000" b="1" i="0" dirty="0">
              <a:solidFill>
                <a:schemeClr val="tx1">
                  <a:lumMod val="75000"/>
                  <a:lumOff val="25000"/>
                </a:schemeClr>
              </a:solidFill>
            </a:rPr>
            <a:t>Twitter</a:t>
          </a:r>
          <a:br>
            <a:rPr lang="en-US" sz="2000" b="0" i="0" dirty="0">
              <a:solidFill>
                <a:schemeClr val="tx1">
                  <a:lumMod val="75000"/>
                  <a:lumOff val="25000"/>
                </a:schemeClr>
              </a:solidFill>
            </a:rPr>
          </a:br>
          <a:r>
            <a:rPr lang="en-US" sz="1600" b="0" i="0" dirty="0">
              <a:solidFill>
                <a:schemeClr val="tx1">
                  <a:lumMod val="75000"/>
                  <a:lumOff val="25000"/>
                </a:schemeClr>
              </a:solidFill>
            </a:rPr>
            <a:t>@yourhandle</a:t>
          </a:r>
        </a:p>
      </dgm:t>
    </dgm:pt>
    <dgm:pt modelId="{E01D4CB3-97D0-4857-AF09-DED2BE24BAAC}" type="parTrans" cxnId="{E37D9CF8-DFE4-4379-9C72-27346573699A}">
      <dgm:prSet/>
      <dgm:spPr/>
      <dgm:t>
        <a:bodyPr/>
        <a:lstStyle/>
        <a:p>
          <a:endParaRPr lang="en-US" sz="1600" b="0" i="0">
            <a:solidFill>
              <a:schemeClr val="tx1">
                <a:lumMod val="75000"/>
                <a:lumOff val="25000"/>
              </a:schemeClr>
            </a:solidFill>
          </a:endParaRPr>
        </a:p>
      </dgm:t>
    </dgm:pt>
    <dgm:pt modelId="{C201C5C8-D4F2-4559-AF23-68BB4B3E7FB1}" type="sibTrans" cxnId="{E37D9CF8-DFE4-4379-9C72-27346573699A}">
      <dgm:prSet/>
      <dgm:spPr/>
      <dgm:t>
        <a:bodyPr/>
        <a:lstStyle/>
        <a:p>
          <a:endParaRPr lang="en-US" sz="1600" b="0" i="0">
            <a:solidFill>
              <a:schemeClr val="tx1">
                <a:lumMod val="75000"/>
                <a:lumOff val="25000"/>
              </a:schemeClr>
            </a:solidFill>
          </a:endParaRPr>
        </a:p>
      </dgm:t>
    </dgm:pt>
    <dgm:pt modelId="{BC68B812-A325-41D8-A08E-C2392666DF66}">
      <dgm:prSet custT="1"/>
      <dgm:spPr/>
      <dgm:t>
        <a:bodyPr/>
        <a:lstStyle/>
        <a:p>
          <a:r>
            <a:rPr lang="en-US" sz="2000" b="1" i="0" dirty="0">
              <a:solidFill>
                <a:schemeClr val="tx1">
                  <a:lumMod val="75000"/>
                  <a:lumOff val="25000"/>
                </a:schemeClr>
              </a:solidFill>
            </a:rPr>
            <a:t>Email</a:t>
          </a:r>
          <a:br>
            <a:rPr lang="en-US" sz="2000" b="0" i="0" dirty="0">
              <a:solidFill>
                <a:schemeClr val="tx1">
                  <a:lumMod val="75000"/>
                  <a:lumOff val="25000"/>
                </a:schemeClr>
              </a:solidFill>
            </a:rPr>
          </a:br>
          <a:r>
            <a:rPr lang="en-US" sz="1600" b="0" i="0" dirty="0">
              <a:solidFill>
                <a:schemeClr val="tx1">
                  <a:lumMod val="75000"/>
                  <a:lumOff val="25000"/>
                </a:schemeClr>
              </a:solidFill>
            </a:rPr>
            <a:t>youremail@email.com</a:t>
          </a:r>
        </a:p>
      </dgm:t>
    </dgm:pt>
    <dgm:pt modelId="{23A01A1D-B409-49E7-91BA-2321B9A237C2}" type="parTrans" cxnId="{AAD26E9B-C129-46B7-BFCC-98D5999B6B9A}">
      <dgm:prSet/>
      <dgm:spPr/>
      <dgm:t>
        <a:bodyPr/>
        <a:lstStyle/>
        <a:p>
          <a:endParaRPr lang="en-US" sz="1600" b="0" i="0">
            <a:solidFill>
              <a:schemeClr val="tx1">
                <a:lumMod val="75000"/>
                <a:lumOff val="25000"/>
              </a:schemeClr>
            </a:solidFill>
          </a:endParaRPr>
        </a:p>
      </dgm:t>
    </dgm:pt>
    <dgm:pt modelId="{E950D3C2-0472-429B-98B0-86C856FA65A1}" type="sibTrans" cxnId="{AAD26E9B-C129-46B7-BFCC-98D5999B6B9A}">
      <dgm:prSet/>
      <dgm:spPr/>
      <dgm:t>
        <a:bodyPr/>
        <a:lstStyle/>
        <a:p>
          <a:endParaRPr lang="en-US" sz="1600" b="0" i="0">
            <a:solidFill>
              <a:schemeClr val="tx1">
                <a:lumMod val="75000"/>
                <a:lumOff val="25000"/>
              </a:schemeClr>
            </a:solidFill>
          </a:endParaRPr>
        </a:p>
      </dgm:t>
    </dgm:pt>
    <dgm:pt modelId="{7D1766B6-66CF-40CE-9693-BD20AFFFA3C9}">
      <dgm:prSet custT="1"/>
      <dgm:spPr/>
      <dgm:t>
        <a:bodyPr/>
        <a:lstStyle/>
        <a:p>
          <a:r>
            <a:rPr lang="en-US" sz="2000" b="1" i="0" dirty="0">
              <a:solidFill>
                <a:schemeClr val="tx1">
                  <a:lumMod val="75000"/>
                  <a:lumOff val="25000"/>
                </a:schemeClr>
              </a:solidFill>
            </a:rPr>
            <a:t>Phone</a:t>
          </a:r>
          <a:br>
            <a:rPr lang="en-US" sz="2000" b="0" i="0" dirty="0">
              <a:solidFill>
                <a:schemeClr val="tx1">
                  <a:lumMod val="75000"/>
                  <a:lumOff val="25000"/>
                </a:schemeClr>
              </a:solidFill>
            </a:rPr>
          </a:br>
          <a:r>
            <a:rPr lang="en-US" sz="1600" b="0" i="0" dirty="0">
              <a:solidFill>
                <a:schemeClr val="tx1">
                  <a:lumMod val="75000"/>
                  <a:lumOff val="25000"/>
                </a:schemeClr>
              </a:solidFill>
            </a:rPr>
            <a:t>Your Phone Number</a:t>
          </a:r>
        </a:p>
      </dgm:t>
    </dgm:pt>
    <dgm:pt modelId="{76694DF4-F7BE-4AF1-9E12-BAEDD42D9ED3}" type="parTrans" cxnId="{EA0F618E-4C96-42F0-9E3C-66B0158BCCBE}">
      <dgm:prSet/>
      <dgm:spPr/>
      <dgm:t>
        <a:bodyPr/>
        <a:lstStyle/>
        <a:p>
          <a:endParaRPr lang="en-US" sz="1600" b="0" i="0">
            <a:solidFill>
              <a:schemeClr val="tx1">
                <a:lumMod val="75000"/>
                <a:lumOff val="25000"/>
              </a:schemeClr>
            </a:solidFill>
          </a:endParaRPr>
        </a:p>
      </dgm:t>
    </dgm:pt>
    <dgm:pt modelId="{0C6A2CC7-5741-4D63-A8FF-E7E06F0D1222}" type="sibTrans" cxnId="{EA0F618E-4C96-42F0-9E3C-66B0158BCCBE}">
      <dgm:prSet/>
      <dgm:spPr/>
      <dgm:t>
        <a:bodyPr/>
        <a:lstStyle/>
        <a:p>
          <a:endParaRPr lang="en-US" sz="1600" b="0" i="0">
            <a:solidFill>
              <a:schemeClr val="tx1">
                <a:lumMod val="75000"/>
                <a:lumOff val="25000"/>
              </a:schemeClr>
            </a:solidFill>
          </a:endParaRPr>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4"/>
      <dgm:spPr>
        <a:prstGeom prst="rect">
          <a:avLst/>
        </a:prstGeom>
        <a:noFill/>
        <a:ln w="22225">
          <a:noFill/>
        </a:ln>
        <a:effectLst/>
      </dgm:spPr>
    </dgm:pt>
    <dgm:pt modelId="{70C56EED-B0B5-4180-A100-474B69DE81C3}" type="pres">
      <dgm:prSet presAssocID="{65B3944D-D926-4D0F-A305-F5740000747A}"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4">
        <dgm:presLayoutVars>
          <dgm:chMax val="0"/>
          <dgm:chPref val="0"/>
        </dgm:presLayoutVars>
      </dgm:prSet>
      <dgm:spPr/>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4"/>
      <dgm:spPr>
        <a:prstGeom prst="rect">
          <a:avLst/>
        </a:prstGeom>
        <a:noFill/>
        <a:ln w="22225">
          <a:noFill/>
        </a:ln>
        <a:effectLst/>
      </dgm:spPr>
    </dgm:pt>
    <dgm:pt modelId="{7297DA32-36DE-4F9A-BB44-A3F001A7D7C3}" type="pres">
      <dgm:prSet presAssocID="{223932EA-8A4D-4270-95C3-913761557237}"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4">
        <dgm:presLayoutVars>
          <dgm:chMax val="0"/>
          <dgm:chPref val="0"/>
        </dgm:presLayoutVars>
      </dgm:prSet>
      <dgm:spPr/>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4"/>
      <dgm:spPr>
        <a:prstGeom prst="rect">
          <a:avLst/>
        </a:prstGeom>
        <a:noFill/>
        <a:ln w="22225">
          <a:noFill/>
        </a:ln>
        <a:effectLst/>
      </dgm:spPr>
    </dgm:pt>
    <dgm:pt modelId="{6C7A9EF9-02EB-4D4D-A251-EC3A2F0EFD57}" type="pres">
      <dgm:prSet presAssocID="{BC68B812-A325-41D8-A08E-C2392666DF66}"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4">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3" presStyleCnt="4"/>
      <dgm:spPr>
        <a:prstGeom prst="rect">
          <a:avLst/>
        </a:prstGeom>
        <a:noFill/>
        <a:ln w="22225">
          <a:noFill/>
        </a:ln>
        <a:effectLst/>
      </dgm:spPr>
    </dgm:pt>
    <dgm:pt modelId="{E81A461C-9D61-4B88-8277-F9DC532D2140}" type="pres">
      <dgm:prSet presAssocID="{7D1766B6-66CF-40CE-9693-BD20AFFFA3C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3" presStyleCnt="4">
        <dgm:presLayoutVars>
          <dgm:chMax val="0"/>
          <dgm:chPref val="0"/>
        </dgm:presLayoutVars>
      </dgm:prSet>
      <dgm:spPr/>
    </dgm:pt>
  </dgm:ptLst>
  <dgm:cxnLst>
    <dgm:cxn modelId="{F79F3718-923D-468C-9B77-780F8F356013}" type="presOf" srcId="{223932EA-8A4D-4270-95C3-913761557237}" destId="{8F0FD205-8F23-4B47-859A-41BB69D2EDEE}" srcOrd="0" destOrd="0" presId="urn:microsoft.com/office/officeart/2018/2/layout/IconVerticalSolidLi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5" destOrd="0" presId="urn:microsoft.com/office/officeart/2018/2/layout/IconVerticalSolidList"/>
    <dgm:cxn modelId="{69E1E3B7-31C1-4B29-966A-E5A8BB0D531A}" type="presParOf" srcId="{F61FEBF0-CB2F-4364-8F44-722FB7578D18}" destId="{DD57C002-1714-4E12-872A-FCE88CC043FE}" srcOrd="6"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0E17B-9450-7742-BC2D-E5219F2ECB22}">
      <dsp:nvSpPr>
        <dsp:cNvPr id="0" name=""/>
        <dsp:cNvSpPr/>
      </dsp:nvSpPr>
      <dsp:spPr>
        <a:xfrm>
          <a:off x="144884" y="1810"/>
          <a:ext cx="3757166" cy="3757166"/>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6769" tIns="20320" rIns="206769"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Lorem ipsum lorem</a:t>
          </a:r>
        </a:p>
      </dsp:txBody>
      <dsp:txXfrm>
        <a:off x="695108" y="552034"/>
        <a:ext cx="2656718" cy="2656718"/>
      </dsp:txXfrm>
    </dsp:sp>
    <dsp:sp modelId="{5DEE9D32-C962-414F-8371-D3F310F6B736}">
      <dsp:nvSpPr>
        <dsp:cNvPr id="0" name=""/>
        <dsp:cNvSpPr/>
      </dsp:nvSpPr>
      <dsp:spPr>
        <a:xfrm>
          <a:off x="3150616" y="1810"/>
          <a:ext cx="3757166" cy="3757166"/>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6769" tIns="20320" rIns="206769"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Lorem ipsum lorem</a:t>
          </a:r>
        </a:p>
      </dsp:txBody>
      <dsp:txXfrm>
        <a:off x="3700840" y="552034"/>
        <a:ext cx="2656718" cy="2656718"/>
      </dsp:txXfrm>
    </dsp:sp>
    <dsp:sp modelId="{C4F8DD03-4ECC-6140-8263-FBA3F82A527A}">
      <dsp:nvSpPr>
        <dsp:cNvPr id="0" name=""/>
        <dsp:cNvSpPr/>
      </dsp:nvSpPr>
      <dsp:spPr>
        <a:xfrm>
          <a:off x="6156349" y="1810"/>
          <a:ext cx="3757166" cy="3757166"/>
        </a:xfrm>
        <a:prstGeom prst="ellipse">
          <a:avLst/>
        </a:prstGeom>
        <a:solidFill>
          <a:schemeClr val="accent4">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6769" tIns="20320" rIns="206769"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Lorem ipsum lorem</a:t>
          </a:r>
        </a:p>
      </dsp:txBody>
      <dsp:txXfrm>
        <a:off x="6706573" y="552034"/>
        <a:ext cx="2656718" cy="2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309-1559-6442-8699-F936A65F97CA}">
      <dsp:nvSpPr>
        <dsp:cNvPr id="0" name=""/>
        <dsp:cNvSpPr/>
      </dsp:nvSpPr>
      <dsp:spPr>
        <a:xfrm>
          <a:off x="0" y="1539583"/>
          <a:ext cx="10058399" cy="681620"/>
        </a:xfrm>
        <a:prstGeom prst="notched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72828CF-3339-E44A-BBB6-2086036C9488}">
      <dsp:nvSpPr>
        <dsp:cNvPr id="0" name=""/>
        <dsp:cNvSpPr/>
      </dsp:nvSpPr>
      <dsp:spPr>
        <a:xfrm>
          <a:off x="3978"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01</a:t>
          </a: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sp:txBody>
      <dsp:txXfrm>
        <a:off x="3978" y="0"/>
        <a:ext cx="1739346" cy="1504315"/>
      </dsp:txXfrm>
    </dsp:sp>
    <dsp:sp modelId="{A238071D-27EE-944C-AC00-AA0D602D331A}">
      <dsp:nvSpPr>
        <dsp:cNvPr id="0" name=""/>
        <dsp:cNvSpPr/>
      </dsp:nvSpPr>
      <dsp:spPr>
        <a:xfrm>
          <a:off x="685612" y="1692354"/>
          <a:ext cx="376078" cy="376078"/>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3B005-1F82-8E46-986A-D7F66A3A11C5}">
      <dsp:nvSpPr>
        <dsp:cNvPr id="0" name=""/>
        <dsp:cNvSpPr/>
      </dsp:nvSpPr>
      <dsp:spPr>
        <a:xfrm>
          <a:off x="1830292" y="2256472"/>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17463" lvl="0" indent="-17463"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02</a:t>
          </a:r>
        </a:p>
        <a:p>
          <a:pPr marL="17463" lvl="1" indent="-17463"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Lorem ipsum dolor sit amet, consectetuer adipiscing elit, sed diam nonummy nibh euismod tincidunt ut laoreet dolore magna </a:t>
          </a:r>
        </a:p>
      </dsp:txBody>
      <dsp:txXfrm>
        <a:off x="1830292" y="2256472"/>
        <a:ext cx="1739346" cy="1504315"/>
      </dsp:txXfrm>
    </dsp:sp>
    <dsp:sp modelId="{E003598C-A77C-E647-AC67-202397C7C2C6}">
      <dsp:nvSpPr>
        <dsp:cNvPr id="0" name=""/>
        <dsp:cNvSpPr/>
      </dsp:nvSpPr>
      <dsp:spPr>
        <a:xfrm>
          <a:off x="2511926" y="1692354"/>
          <a:ext cx="376078" cy="376078"/>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3F839-D107-C147-91A7-BF591A6B37F1}">
      <dsp:nvSpPr>
        <dsp:cNvPr id="0" name=""/>
        <dsp:cNvSpPr/>
      </dsp:nvSpPr>
      <dsp:spPr>
        <a:xfrm>
          <a:off x="3656606"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17463" lvl="0" indent="0" algn="l" defTabSz="622300">
            <a:lnSpc>
              <a:spcPct val="100000"/>
            </a:lnSpc>
            <a:spcBef>
              <a:spcPct val="0"/>
            </a:spcBef>
            <a:spcAft>
              <a:spcPct val="35000"/>
            </a:spcAft>
            <a:buNone/>
            <a:tabLst/>
          </a:pPr>
          <a:r>
            <a:rPr lang="en-US" sz="1400" b="1" kern="1200" dirty="0">
              <a:solidFill>
                <a:schemeClr val="tx1">
                  <a:lumMod val="75000"/>
                  <a:lumOff val="25000"/>
                </a:schemeClr>
              </a:solidFill>
              <a:effectLst/>
              <a:latin typeface="+mj-lt"/>
            </a:rPr>
            <a:t>STAGE 03</a:t>
          </a:r>
        </a:p>
        <a:p>
          <a:pPr marL="17463" lvl="1" indent="0" algn="l" defTabSz="488950">
            <a:lnSpc>
              <a:spcPct val="100000"/>
            </a:lnSpc>
            <a:spcBef>
              <a:spcPct val="0"/>
            </a:spcBef>
            <a:spcAft>
              <a:spcPct val="15000"/>
            </a:spcAft>
            <a:buNone/>
            <a:tabLst/>
          </a:pPr>
          <a:r>
            <a:rPr lang="en-US" sz="1100" b="0" kern="1200" dirty="0">
              <a:solidFill>
                <a:schemeClr val="tx1">
                  <a:lumMod val="75000"/>
                  <a:lumOff val="25000"/>
                </a:schemeClr>
              </a:solidFill>
              <a:effectLst/>
            </a:rPr>
            <a:t>Lorem ipsum dolor sit amet, consectetuer adipiscing elit, sed diam nonummy nibh euismod tincidunt ut laoreet dolore magna </a:t>
          </a:r>
        </a:p>
      </dsp:txBody>
      <dsp:txXfrm>
        <a:off x="3656606" y="0"/>
        <a:ext cx="1739346" cy="1504315"/>
      </dsp:txXfrm>
    </dsp:sp>
    <dsp:sp modelId="{164A0F39-72C5-6C47-BD7E-D85A1B7BF6C9}">
      <dsp:nvSpPr>
        <dsp:cNvPr id="0" name=""/>
        <dsp:cNvSpPr/>
      </dsp:nvSpPr>
      <dsp:spPr>
        <a:xfrm>
          <a:off x="4338240" y="1692354"/>
          <a:ext cx="376078" cy="37607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596F0-52A6-A143-9BFC-DA068C37DE6F}">
      <dsp:nvSpPr>
        <dsp:cNvPr id="0" name=""/>
        <dsp:cNvSpPr/>
      </dsp:nvSpPr>
      <dsp:spPr>
        <a:xfrm>
          <a:off x="5482920" y="2256472"/>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04</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sp:txBody>
      <dsp:txXfrm>
        <a:off x="5482920" y="2256472"/>
        <a:ext cx="1739346" cy="1504315"/>
      </dsp:txXfrm>
    </dsp:sp>
    <dsp:sp modelId="{1501A02B-D4EF-144E-9CF0-602A004680BE}">
      <dsp:nvSpPr>
        <dsp:cNvPr id="0" name=""/>
        <dsp:cNvSpPr/>
      </dsp:nvSpPr>
      <dsp:spPr>
        <a:xfrm>
          <a:off x="6164554" y="1692354"/>
          <a:ext cx="376078" cy="376078"/>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0402-5A89-6540-96F4-099A00D5A2D6}">
      <dsp:nvSpPr>
        <dsp:cNvPr id="0" name=""/>
        <dsp:cNvSpPr/>
      </dsp:nvSpPr>
      <dsp:spPr>
        <a:xfrm>
          <a:off x="7309234"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100000"/>
            </a:lnSpc>
            <a:spcBef>
              <a:spcPct val="0"/>
            </a:spcBef>
            <a:spcAft>
              <a:spcPct val="35000"/>
            </a:spcAft>
            <a:buNone/>
          </a:pPr>
          <a:r>
            <a:rPr lang="en-US" sz="1400" b="1" kern="1200" dirty="0">
              <a:solidFill>
                <a:schemeClr val="tx1">
                  <a:lumMod val="75000"/>
                  <a:lumOff val="25000"/>
                </a:schemeClr>
              </a:solidFill>
              <a:effectLst/>
              <a:latin typeface="+mj-lt"/>
            </a:rPr>
            <a:t>STAGE 05</a:t>
          </a:r>
          <a:endParaRPr lang="ru-RU" sz="14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100" b="0" kern="1200" dirty="0">
              <a:solidFill>
                <a:schemeClr val="tx1">
                  <a:lumMod val="75000"/>
                  <a:lumOff val="25000"/>
                </a:schemeClr>
              </a:solidFill>
              <a:effectLst/>
              <a:latin typeface="+mn-lt"/>
              <a:ea typeface="+mn-ea"/>
              <a:cs typeface="+mn-cs"/>
            </a:rPr>
            <a:t>Lorem ipsum dolor sit amet, consectetuer adipiscing elit, sed diam nonummy nibh euismod tincidunt ut laoreet dolore magna </a:t>
          </a:r>
        </a:p>
      </dsp:txBody>
      <dsp:txXfrm>
        <a:off x="7309234" y="0"/>
        <a:ext cx="1739346" cy="1504315"/>
      </dsp:txXfrm>
    </dsp:sp>
    <dsp:sp modelId="{C7D1C7BE-CF8B-A24E-8F4A-58F4F4E6CD28}">
      <dsp:nvSpPr>
        <dsp:cNvPr id="0" name=""/>
        <dsp:cNvSpPr/>
      </dsp:nvSpPr>
      <dsp:spPr>
        <a:xfrm>
          <a:off x="7990868" y="1692354"/>
          <a:ext cx="376078" cy="37607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560"/>
          <a:ext cx="10058399" cy="791087"/>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39304" y="179555"/>
          <a:ext cx="435098" cy="435098"/>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913706" y="1560"/>
          <a:ext cx="9144693" cy="79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1">
                  <a:lumMod val="75000"/>
                  <a:lumOff val="25000"/>
                </a:schemeClr>
              </a:solidFill>
            </a:rPr>
            <a:t>LinkedIn</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Link to Your LinkedIn Profile</a:t>
          </a:r>
        </a:p>
      </dsp:txBody>
      <dsp:txXfrm>
        <a:off x="913706" y="1560"/>
        <a:ext cx="9144693" cy="791087"/>
      </dsp:txXfrm>
    </dsp:sp>
    <dsp:sp modelId="{A7FEDAED-2CDA-4D2F-883D-8D7438E3B422}">
      <dsp:nvSpPr>
        <dsp:cNvPr id="0" name=""/>
        <dsp:cNvSpPr/>
      </dsp:nvSpPr>
      <dsp:spPr>
        <a:xfrm>
          <a:off x="0" y="990420"/>
          <a:ext cx="10058399" cy="791087"/>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39304" y="1168415"/>
          <a:ext cx="435098" cy="435098"/>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913706" y="990420"/>
          <a:ext cx="9144693" cy="79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1">
                  <a:lumMod val="75000"/>
                  <a:lumOff val="25000"/>
                </a:schemeClr>
              </a:solidFill>
            </a:rPr>
            <a:t>Twitter</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@yourhandle</a:t>
          </a:r>
        </a:p>
      </dsp:txBody>
      <dsp:txXfrm>
        <a:off x="913706" y="990420"/>
        <a:ext cx="9144693" cy="791087"/>
      </dsp:txXfrm>
    </dsp:sp>
    <dsp:sp modelId="{712D2B29-4977-4B70-ABE9-215A9E804015}">
      <dsp:nvSpPr>
        <dsp:cNvPr id="0" name=""/>
        <dsp:cNvSpPr/>
      </dsp:nvSpPr>
      <dsp:spPr>
        <a:xfrm>
          <a:off x="0" y="1979279"/>
          <a:ext cx="10058399" cy="791087"/>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39304" y="2157274"/>
          <a:ext cx="435098" cy="435098"/>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913706" y="1979279"/>
          <a:ext cx="9144693" cy="79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1">
                  <a:lumMod val="75000"/>
                  <a:lumOff val="25000"/>
                </a:schemeClr>
              </a:solidFill>
            </a:rPr>
            <a:t>Email</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youremail@email.com</a:t>
          </a:r>
        </a:p>
      </dsp:txBody>
      <dsp:txXfrm>
        <a:off x="913706" y="1979279"/>
        <a:ext cx="9144693" cy="791087"/>
      </dsp:txXfrm>
    </dsp:sp>
    <dsp:sp modelId="{59534EC1-7FD9-454B-8378-AACE14683CA9}">
      <dsp:nvSpPr>
        <dsp:cNvPr id="0" name=""/>
        <dsp:cNvSpPr/>
      </dsp:nvSpPr>
      <dsp:spPr>
        <a:xfrm>
          <a:off x="0" y="2968139"/>
          <a:ext cx="10058399" cy="791087"/>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239304" y="3146134"/>
          <a:ext cx="435098" cy="435098"/>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913706" y="2968139"/>
          <a:ext cx="9144693" cy="791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23" tIns="83723" rIns="83723" bIns="83723"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chemeClr val="tx1">
                  <a:lumMod val="75000"/>
                  <a:lumOff val="25000"/>
                </a:schemeClr>
              </a:solidFill>
            </a:rPr>
            <a:t>Phone</a:t>
          </a:r>
          <a:br>
            <a:rPr lang="en-US" sz="2000" b="0" i="0" kern="1200" dirty="0">
              <a:solidFill>
                <a:schemeClr val="tx1">
                  <a:lumMod val="75000"/>
                  <a:lumOff val="25000"/>
                </a:schemeClr>
              </a:solidFill>
            </a:rPr>
          </a:br>
          <a:r>
            <a:rPr lang="en-US" sz="1600" b="0" i="0" kern="1200" dirty="0">
              <a:solidFill>
                <a:schemeClr val="tx1">
                  <a:lumMod val="75000"/>
                  <a:lumOff val="25000"/>
                </a:schemeClr>
              </a:solidFill>
            </a:rPr>
            <a:t>Your Phone Number</a:t>
          </a:r>
        </a:p>
      </dsp:txBody>
      <dsp:txXfrm>
        <a:off x="913706" y="2968139"/>
        <a:ext cx="9144693" cy="791087"/>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2021-03-05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2021-03-05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2021-03-05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2021-03-05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2021-03-05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2021-03-05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2021-03-05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2021-03-05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2021-03-05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2021-03-05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lstStyle/>
          <a:p>
            <a:r>
              <a:rPr lang="en-US" dirty="0"/>
              <a:t>SALES PITCH</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US" dirty="0"/>
              <a:t>SUBTITLE GEOS HERE</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7947A6C0-4C30-2F45-B4E5-158EA148C123}"/>
              </a:ext>
            </a:extLst>
          </p:cNvPr>
          <p:cNvGraphicFramePr>
            <a:graphicFrameLocks noGrp="1"/>
          </p:cNvGraphicFramePr>
          <p:nvPr>
            <p:ph idx="1"/>
            <p:extLst>
              <p:ext uri="{D42A27DB-BD31-4B8C-83A1-F6EECF244321}">
                <p14:modId xmlns:p14="http://schemas.microsoft.com/office/powerpoint/2010/main" val="2612445709"/>
              </p:ext>
            </p:extLst>
          </p:nvPr>
        </p:nvGraphicFramePr>
        <p:xfrm>
          <a:off x="1096963" y="2108200"/>
          <a:ext cx="10193080" cy="3676781"/>
        </p:xfrm>
        <a:graphic>
          <a:graphicData uri="http://schemas.openxmlformats.org/drawingml/2006/table">
            <a:tbl>
              <a:tblPr firstRow="1" bandRow="1">
                <a:tableStyleId>{9D7B26C5-4107-4FEC-AEDC-1716B250A1EF}</a:tableStyleId>
              </a:tblPr>
              <a:tblGrid>
                <a:gridCol w="2548270">
                  <a:extLst>
                    <a:ext uri="{9D8B030D-6E8A-4147-A177-3AD203B41FA5}">
                      <a16:colId xmlns:a16="http://schemas.microsoft.com/office/drawing/2014/main" val="2735970128"/>
                    </a:ext>
                  </a:extLst>
                </a:gridCol>
                <a:gridCol w="2548270">
                  <a:extLst>
                    <a:ext uri="{9D8B030D-6E8A-4147-A177-3AD203B41FA5}">
                      <a16:colId xmlns:a16="http://schemas.microsoft.com/office/drawing/2014/main" val="2321077816"/>
                    </a:ext>
                  </a:extLst>
                </a:gridCol>
                <a:gridCol w="2548270">
                  <a:extLst>
                    <a:ext uri="{9D8B030D-6E8A-4147-A177-3AD203B41FA5}">
                      <a16:colId xmlns:a16="http://schemas.microsoft.com/office/drawing/2014/main" val="2171277595"/>
                    </a:ext>
                  </a:extLst>
                </a:gridCol>
                <a:gridCol w="2548270">
                  <a:extLst>
                    <a:ext uri="{9D8B030D-6E8A-4147-A177-3AD203B41FA5}">
                      <a16:colId xmlns:a16="http://schemas.microsoft.com/office/drawing/2014/main" val="569116242"/>
                    </a:ext>
                  </a:extLst>
                </a:gridCol>
              </a:tblGrid>
              <a:tr h="651551">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5124067"/>
                  </a:ext>
                </a:extLst>
              </a:tr>
              <a:tr h="1008410">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489144560"/>
                  </a:ext>
                </a:extLst>
              </a:tr>
              <a:tr h="1008410">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7803828"/>
                  </a:ext>
                </a:extLst>
              </a:tr>
              <a:tr h="1008410">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600" b="0" cap="none" spc="0" dirty="0">
                          <a:solidFill>
                            <a:schemeClr val="tx1">
                              <a:lumMod val="75000"/>
                              <a:lumOff val="25000"/>
                            </a:schemeClr>
                          </a:solidFill>
                        </a:rPr>
                        <a:t>Lorem ipsum</a:t>
                      </a:r>
                      <a:endParaRPr lang="en-US" sz="16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p:txBody>
          <a:bodyPr/>
          <a:lstStyle/>
          <a:p>
            <a:r>
              <a:rPr lang="en-US" dirty="0">
                <a:sym typeface="Bodoni SvtyTwo ITC TT-Book"/>
              </a:rPr>
              <a:t>OUR PROPOSAL</a:t>
            </a:r>
          </a:p>
        </p:txBody>
      </p:sp>
    </p:spTree>
    <p:extLst>
      <p:ext uri="{BB962C8B-B14F-4D97-AF65-F5344CB8AC3E}">
        <p14:creationId xmlns:p14="http://schemas.microsoft.com/office/powerpoint/2010/main" val="193923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1838131787"/>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888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2851B4-4FAF-204B-8A15-3D99639B09C6}"/>
              </a:ext>
            </a:extLst>
          </p:cNvPr>
          <p:cNvSpPr>
            <a:spLocks noGrp="1"/>
          </p:cNvSpPr>
          <p:nvPr>
            <p:ph type="body" idx="1"/>
          </p:nvPr>
        </p:nvSpPr>
        <p:spPr/>
        <p:txBody>
          <a:bodyPr/>
          <a:lstStyle/>
          <a:p>
            <a:r>
              <a:rPr lang="en-US" dirty="0"/>
              <a:t>Title Goes Here</a:t>
            </a:r>
          </a:p>
        </p:txBody>
      </p:sp>
      <p:sp>
        <p:nvSpPr>
          <p:cNvPr id="4" name="Content Placeholder 3">
            <a:extLst>
              <a:ext uri="{FF2B5EF4-FFF2-40B4-BE49-F238E27FC236}">
                <a16:creationId xmlns:a16="http://schemas.microsoft.com/office/drawing/2014/main" id="{92315CA4-1D54-774F-9F25-FC3ED96E9CBD}"/>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64C4F781-5DDC-744B-9C59-CE60EFE82B43}"/>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0FEFE9F7-6704-114E-AA84-5D397FB644B5}"/>
              </a:ext>
            </a:extLst>
          </p:cNvPr>
          <p:cNvSpPr>
            <a:spLocks noGrp="1"/>
          </p:cNvSpPr>
          <p:nvPr>
            <p:ph sz="quarter" idx="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20952EB8-B342-F643-A64F-31E653B436D2}"/>
              </a:ext>
            </a:extLst>
          </p:cNvPr>
          <p:cNvSpPr>
            <a:spLocks noGrp="1"/>
          </p:cNvSpPr>
          <p:nvPr>
            <p:ph type="title"/>
          </p:nvPr>
        </p:nvSpPr>
        <p:spPr/>
        <p:txBody>
          <a:bodyPr/>
          <a:lstStyle/>
          <a:p>
            <a:r>
              <a:rPr lang="en-US" dirty="0"/>
              <a:t>Competitive comparison</a:t>
            </a:r>
          </a:p>
        </p:txBody>
      </p:sp>
    </p:spTree>
    <p:extLst>
      <p:ext uri="{BB962C8B-B14F-4D97-AF65-F5344CB8AC3E}">
        <p14:creationId xmlns:p14="http://schemas.microsoft.com/office/powerpoint/2010/main" val="3103028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video camera lens">
            <a:extLst>
              <a:ext uri="{FF2B5EF4-FFF2-40B4-BE49-F238E27FC236}">
                <a16:creationId xmlns:a16="http://schemas.microsoft.com/office/drawing/2014/main" id="{FB3C2664-FD7C-A24C-B9C5-841F2E8EA13D}"/>
              </a:ext>
            </a:extLst>
          </p:cNvPr>
          <p:cNvPicPr>
            <a:picLocks noGrp="1" noChangeAspect="1"/>
          </p:cNvPicPr>
          <p:nvPr>
            <p:ph idx="1"/>
          </p:nvPr>
        </p:nvPicPr>
        <p:blipFill rotWithShape="1">
          <a:blip r:embed="rId2" cstate="email">
            <a:duotone>
              <a:prstClr val="black"/>
              <a:schemeClr val="accent3">
                <a:tint val="45000"/>
                <a:satMod val="400000"/>
              </a:schemeClr>
            </a:duotone>
            <a:extLst>
              <a:ext uri="{28A0092B-C50C-407E-A947-70E740481C1C}">
                <a14:useLocalDpi xmlns:a14="http://schemas.microsoft.com/office/drawing/2010/main"/>
              </a:ext>
            </a:extLst>
          </a:blip>
          <a:srcRect/>
          <a:stretch/>
        </p:blipFill>
        <p:spPr>
          <a:xfrm>
            <a:off x="1096963" y="2304921"/>
            <a:ext cx="10058400" cy="3367345"/>
          </a:xfr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79634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Our proposal</a:t>
            </a:r>
          </a:p>
        </p:txBody>
      </p:sp>
      <p:graphicFrame>
        <p:nvGraphicFramePr>
          <p:cNvPr id="12" name="Table 4">
            <a:extLst>
              <a:ext uri="{FF2B5EF4-FFF2-40B4-BE49-F238E27FC236}">
                <a16:creationId xmlns:a16="http://schemas.microsoft.com/office/drawing/2014/main" id="{F17D70F2-0498-034A-AF48-FDEA70500CEE}"/>
              </a:ext>
            </a:extLst>
          </p:cNvPr>
          <p:cNvGraphicFramePr>
            <a:graphicFrameLocks noGrp="1"/>
          </p:cNvGraphicFramePr>
          <p:nvPr>
            <p:ph idx="1"/>
            <p:extLst>
              <p:ext uri="{D42A27DB-BD31-4B8C-83A1-F6EECF244321}">
                <p14:modId xmlns:p14="http://schemas.microsoft.com/office/powerpoint/2010/main" val="118025582"/>
              </p:ext>
            </p:extLst>
          </p:nvPr>
        </p:nvGraphicFramePr>
        <p:xfrm>
          <a:off x="1096963" y="2108200"/>
          <a:ext cx="10838343" cy="4265131"/>
        </p:xfrm>
        <a:graphic>
          <a:graphicData uri="http://schemas.openxmlformats.org/drawingml/2006/table">
            <a:tbl>
              <a:tblPr firstRow="1" bandRow="1">
                <a:tableStyleId>{9D7B26C5-4107-4FEC-AEDC-1716B250A1EF}</a:tableStyleId>
              </a:tblPr>
              <a:tblGrid>
                <a:gridCol w="3612781">
                  <a:extLst>
                    <a:ext uri="{9D8B030D-6E8A-4147-A177-3AD203B41FA5}">
                      <a16:colId xmlns:a16="http://schemas.microsoft.com/office/drawing/2014/main" val="3628234326"/>
                    </a:ext>
                  </a:extLst>
                </a:gridCol>
                <a:gridCol w="3612781">
                  <a:extLst>
                    <a:ext uri="{9D8B030D-6E8A-4147-A177-3AD203B41FA5}">
                      <a16:colId xmlns:a16="http://schemas.microsoft.com/office/drawing/2014/main" val="1083199451"/>
                    </a:ext>
                  </a:extLst>
                </a:gridCol>
                <a:gridCol w="3612781">
                  <a:extLst>
                    <a:ext uri="{9D8B030D-6E8A-4147-A177-3AD203B41FA5}">
                      <a16:colId xmlns:a16="http://schemas.microsoft.com/office/drawing/2014/main" val="1334118722"/>
                    </a:ext>
                  </a:extLst>
                </a:gridCol>
              </a:tblGrid>
              <a:tr h="1504369">
                <a:tc>
                  <a:txBody>
                    <a:bodyPr/>
                    <a:lstStyle/>
                    <a:p>
                      <a:pPr algn="ct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952365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woman sitting at a table in front of a computer working late into the night">
            <a:extLst>
              <a:ext uri="{FF2B5EF4-FFF2-40B4-BE49-F238E27FC236}">
                <a16:creationId xmlns:a16="http://schemas.microsoft.com/office/drawing/2014/main" id="{AF4DEF81-F1BD-A944-954B-12098682A698}"/>
              </a:ext>
            </a:extLst>
          </p:cNvPr>
          <p:cNvPicPr>
            <a:picLocks noGrp="1" noChangeAspect="1"/>
          </p:cNvPicPr>
          <p:nvPr>
            <p:ph type="pic" sz="quarter" idx="13"/>
          </p:nvPr>
        </p:nvPicPr>
        <p:blipFill>
          <a:blip r:embed="rId2" cstate="email">
            <a:duotone>
              <a:prstClr val="black"/>
              <a:schemeClr val="accent6">
                <a:tint val="45000"/>
                <a:satMod val="400000"/>
              </a:schemeClr>
            </a:duotone>
            <a:alphaModFix amt="85000"/>
            <a:extLst>
              <a:ext uri="{28A0092B-C50C-407E-A947-70E740481C1C}">
                <a14:useLocalDpi xmlns:a14="http://schemas.microsoft.com/office/drawing/2010/main"/>
              </a:ext>
            </a:extLst>
          </a:blip>
          <a:srcRect/>
          <a:stretch>
            <a:fillRect/>
          </a:stretch>
        </p:blipFill>
        <p:spPr/>
      </p:pic>
      <p:sp>
        <p:nvSpPr>
          <p:cNvPr id="3" name="Content Placeholder 2">
            <a:extLst>
              <a:ext uri="{FF2B5EF4-FFF2-40B4-BE49-F238E27FC236}">
                <a16:creationId xmlns:a16="http://schemas.microsoft.com/office/drawing/2014/main" id="{EDF69AA2-97D6-4693-9E8A-BEBB49A5C6F9}"/>
              </a:ext>
            </a:extLst>
          </p:cNvPr>
          <p:cNvSpPr>
            <a:spLocks noGrp="1"/>
          </p:cNvSpPr>
          <p:nvPr>
            <p:ph sz="half" idx="1"/>
          </p:nvPr>
        </p:nvSpPr>
        <p:spPr/>
        <p:txBody>
          <a:bodyPr/>
          <a:lstStyle/>
          <a:p>
            <a:r>
              <a:rPr lang="en-US" dirty="0"/>
              <a:t>First</a:t>
            </a:r>
          </a:p>
          <a:p>
            <a:r>
              <a:rPr lang="en-US" dirty="0"/>
              <a:t>Second</a:t>
            </a:r>
          </a:p>
          <a:p>
            <a:r>
              <a:rPr lang="en-US" dirty="0"/>
              <a:t>Third</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36780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idx="1"/>
          </p:nvPr>
        </p:nvPicPr>
        <p:blipFill rotWithShape="1">
          <a:blip r:embed="rId2" cstate="email">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097279" y="2108200"/>
            <a:ext cx="10058399" cy="3760788"/>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p:txBody>
          <a:bodyPr/>
          <a:lstStyle/>
          <a:p>
            <a:r>
              <a:rPr lang="en-US" dirty="0">
                <a:sym typeface="Bodoni SvtyTwo ITC TT-Book"/>
              </a:rPr>
              <a:t>QUESTIONS</a:t>
            </a:r>
          </a:p>
        </p:txBody>
      </p:sp>
    </p:spTree>
    <p:extLst>
      <p:ext uri="{BB962C8B-B14F-4D97-AF65-F5344CB8AC3E}">
        <p14:creationId xmlns:p14="http://schemas.microsoft.com/office/powerpoint/2010/main" val="44686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descr="SmartArt Placeholder - Contact List">
            <a:extLst>
              <a:ext uri="{FF2B5EF4-FFF2-40B4-BE49-F238E27FC236}">
                <a16:creationId xmlns:a16="http://schemas.microsoft.com/office/drawing/2014/main" id="{0188F943-8FD7-DF4B-B294-76C5998AC603}"/>
              </a:ext>
            </a:extLst>
          </p:cNvPr>
          <p:cNvGraphicFramePr>
            <a:graphicFrameLocks noGrp="1"/>
          </p:cNvGraphicFramePr>
          <p:nvPr>
            <p:ph idx="1"/>
            <p:extLst>
              <p:ext uri="{D42A27DB-BD31-4B8C-83A1-F6EECF244321}">
                <p14:modId xmlns:p14="http://schemas.microsoft.com/office/powerpoint/2010/main" val="130371714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Contact us</a:t>
            </a:r>
          </a:p>
        </p:txBody>
      </p:sp>
    </p:spTree>
    <p:extLst>
      <p:ext uri="{BB962C8B-B14F-4D97-AF65-F5344CB8AC3E}">
        <p14:creationId xmlns:p14="http://schemas.microsoft.com/office/powerpoint/2010/main" val="123744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t>SLIDE DIVDER</a:t>
            </a:r>
          </a:p>
        </p:txBody>
      </p:sp>
      <p:sp>
        <p:nvSpPr>
          <p:cNvPr id="3" name="Text Placeholder 2">
            <a:extLst>
              <a:ext uri="{FF2B5EF4-FFF2-40B4-BE49-F238E27FC236}">
                <a16:creationId xmlns:a16="http://schemas.microsoft.com/office/drawing/2014/main" id="{8CFCA704-4032-7441-8B97-38C90F96D7F8}"/>
              </a:ext>
            </a:extLst>
          </p:cNvPr>
          <p:cNvSpPr>
            <a:spLocks noGrp="1"/>
          </p:cNvSpPr>
          <p:nvPr>
            <p:ph type="body" idx="1"/>
          </p:nvPr>
        </p:nvSpPr>
        <p:spPr/>
        <p:txBody>
          <a:bodyPr/>
          <a:lstStyle/>
          <a:p>
            <a:r>
              <a:rPr lang="en-US" dirty="0"/>
              <a:t>SUBTITLE GOES HERE</a:t>
            </a:r>
          </a:p>
        </p:txBody>
      </p:sp>
    </p:spTree>
    <p:extLst>
      <p:ext uri="{BB962C8B-B14F-4D97-AF65-F5344CB8AC3E}">
        <p14:creationId xmlns:p14="http://schemas.microsoft.com/office/powerpoint/2010/main" val="163908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3" descr="A group of people sitting at a table discussing plans">
            <a:extLst>
              <a:ext uri="{FF2B5EF4-FFF2-40B4-BE49-F238E27FC236}">
                <a16:creationId xmlns:a16="http://schemas.microsoft.com/office/drawing/2014/main" id="{14641C01-C347-EE4E-A9B1-95BFFAA1ADA5}"/>
              </a:ext>
            </a:extLst>
          </p:cNvPr>
          <p:cNvPicPr>
            <a:picLocks noGrp="1" noChangeAspect="1"/>
          </p:cNvPicPr>
          <p:nvPr>
            <p:ph type="pic" sz="quarter" idx="13"/>
          </p:nvPr>
        </p:nvPicPr>
        <p:blipFill>
          <a:blip r:embed="rId2" cstate="email">
            <a:duotone>
              <a:prstClr val="black"/>
              <a:schemeClr val="accent6">
                <a:tint val="45000"/>
                <a:satMod val="400000"/>
              </a:schemeClr>
            </a:duotone>
            <a:alphaModFix amt="85000"/>
            <a:extLst>
              <a:ext uri="{28A0092B-C50C-407E-A947-70E740481C1C}">
                <a14:useLocalDpi xmlns:a14="http://schemas.microsoft.com/office/drawing/2010/main"/>
              </a:ext>
            </a:extLst>
          </a:blip>
          <a:srcRect/>
          <a:stretch>
            <a:fillRect/>
          </a:stretch>
        </p:blipFill>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endParaRPr lang="en-US" dirty="0"/>
          </a:p>
          <a:p>
            <a:r>
              <a:rPr lang="en-US" dirty="0"/>
              <a:t>Duis aute irure dolor in reprehenderit in voluptate velit esse cillum dolore eu fugiat nulla pariatur. Excepteur sint occaecat cupidatat non proident, sunt in culpa qui officia deserunt mollit anim id est laborum.</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CUSTOMER </a:t>
            </a:r>
            <a:br>
              <a:rPr lang="en-US" dirty="0">
                <a:sym typeface="Bodoni SvtyTwo ITC TT-Book"/>
              </a:rPr>
            </a:br>
            <a:r>
              <a:rPr lang="en-US" dirty="0">
                <a:sym typeface="Bodoni SvtyTwo ITC TT-Book"/>
              </a:rPr>
              <a:t>CASE STUDY</a:t>
            </a:r>
          </a:p>
        </p:txBody>
      </p:sp>
    </p:spTree>
    <p:extLst>
      <p:ext uri="{BB962C8B-B14F-4D97-AF65-F5344CB8AC3E}">
        <p14:creationId xmlns:p14="http://schemas.microsoft.com/office/powerpoint/2010/main" val="3980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4">
            <a:extLst>
              <a:ext uri="{FF2B5EF4-FFF2-40B4-BE49-F238E27FC236}">
                <a16:creationId xmlns:a16="http://schemas.microsoft.com/office/drawing/2014/main" id="{AA5C8701-F5AC-465B-A671-050D083A8CB7}"/>
              </a:ext>
            </a:extLst>
          </p:cNvPr>
          <p:cNvGraphicFramePr>
            <a:graphicFrameLocks noGrp="1"/>
          </p:cNvGraphicFramePr>
          <p:nvPr>
            <p:ph idx="1"/>
            <p:extLst>
              <p:ext uri="{D42A27DB-BD31-4B8C-83A1-F6EECF244321}">
                <p14:modId xmlns:p14="http://schemas.microsoft.com/office/powerpoint/2010/main" val="672469782"/>
              </p:ext>
            </p:extLst>
          </p:nvPr>
        </p:nvGraphicFramePr>
        <p:xfrm>
          <a:off x="1096963" y="2108200"/>
          <a:ext cx="10058400" cy="2570966"/>
        </p:xfrm>
        <a:graphic>
          <a:graphicData uri="http://schemas.openxmlformats.org/drawingml/2006/table">
            <a:tbl>
              <a:tblPr firstRow="1" bandRow="1">
                <a:tableStyleId>{9D7B26C5-4107-4FEC-AEDC-1716B250A1EF}</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906814">
                <a:tc>
                  <a:txBody>
                    <a:bodyPr/>
                    <a:lstStyle/>
                    <a:p>
                      <a:pPr algn="ctr"/>
                      <a:r>
                        <a:rPr lang="en-US" sz="2400" b="0" cap="all" spc="150" dirty="0">
                          <a:solidFill>
                            <a:schemeClr val="tx1">
                              <a:lumMod val="75000"/>
                              <a:lumOff val="25000"/>
                            </a:schemeClr>
                          </a:solidFill>
                        </a:rPr>
                        <a:t>Lorem ipsum</a:t>
                      </a: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solidFill>
                            <a:schemeClr val="tx1">
                              <a:lumMod val="75000"/>
                              <a:lumOff val="25000"/>
                            </a:schemeClr>
                          </a:solidFill>
                        </a:rPr>
                        <a:t>Lorem ipsum</a:t>
                      </a: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solidFill>
                            <a:schemeClr val="tx1">
                              <a:lumMod val="75000"/>
                              <a:lumOff val="25000"/>
                            </a:schemeClr>
                          </a:solidFill>
                        </a:rPr>
                        <a:t>Lorem ipsum</a:t>
                      </a: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lumMod val="75000"/>
                              <a:lumOff val="25000"/>
                            </a:schemeClr>
                          </a:solidFill>
                        </a:rPr>
                        <a:t>Lorem ipsum</a:t>
                      </a: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lumMod val="75000"/>
                              <a:lumOff val="25000"/>
                            </a:schemeClr>
                          </a:solidFill>
                        </a:rPr>
                        <a:t>Lorem ipsum</a:t>
                      </a: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lumMod val="75000"/>
                              <a:lumOff val="25000"/>
                            </a:schemeClr>
                          </a:solidFill>
                        </a:rPr>
                        <a:t>Lorem ipsum</a:t>
                      </a: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lumMod val="75000"/>
                              <a:lumOff val="25000"/>
                            </a:schemeClr>
                          </a:solidFill>
                        </a:rPr>
                        <a:t>Lorem ipsum</a:t>
                      </a: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lumMod val="75000"/>
                              <a:lumOff val="25000"/>
                            </a:schemeClr>
                          </a:solidFill>
                        </a:rPr>
                        <a:t>Lorem ipsum</a:t>
                      </a: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tx1">
                              <a:lumMod val="75000"/>
                              <a:lumOff val="25000"/>
                            </a:schemeClr>
                          </a:solidFill>
                        </a:rPr>
                        <a:t>Lorem ipsum</a:t>
                      </a: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Industry overview</a:t>
            </a:r>
          </a:p>
        </p:txBody>
      </p:sp>
    </p:spTree>
    <p:extLst>
      <p:ext uri="{BB962C8B-B14F-4D97-AF65-F5344CB8AC3E}">
        <p14:creationId xmlns:p14="http://schemas.microsoft.com/office/powerpoint/2010/main" val="290435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descr="Older man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2" cstate="email">
            <a:duotone>
              <a:prstClr val="black"/>
              <a:schemeClr val="accent3">
                <a:tint val="45000"/>
                <a:satMod val="400000"/>
              </a:schemeClr>
            </a:duotone>
            <a:extLst>
              <a:ext uri="{28A0092B-C50C-407E-A947-70E740481C1C}">
                <a14:useLocalDpi xmlns:a14="http://schemas.microsoft.com/office/drawing/2010/main"/>
              </a:ext>
            </a:extLst>
          </a:blip>
          <a:srcRect/>
          <a:stretch/>
        </p:blipFill>
        <p:spPr/>
      </p:pic>
      <p:pic>
        <p:nvPicPr>
          <p:cNvPr id="40" name="Picture Placeholder 39" descr="Older male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3" cstate="email">
            <a:duotone>
              <a:prstClr val="black"/>
              <a:schemeClr val="accent6">
                <a:tint val="45000"/>
                <a:satMod val="400000"/>
              </a:schemeClr>
            </a:duotone>
            <a:extLst>
              <a:ext uri="{28A0092B-C50C-407E-A947-70E740481C1C}">
                <a14:useLocalDpi xmlns:a14="http://schemas.microsoft.com/office/drawing/2010/main"/>
              </a:ext>
            </a:extLst>
          </a:blip>
          <a:srcRect/>
          <a:stretch/>
        </p:blipFill>
        <p:spPr/>
      </p:pic>
      <p:pic>
        <p:nvPicPr>
          <p:cNvPr id="36" name="Picture Placeholder 32" descr="Woman smilng looking off camera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duotone>
              <a:prstClr val="black"/>
              <a:schemeClr val="accent1">
                <a:tint val="45000"/>
                <a:satMod val="400000"/>
              </a:schemeClr>
            </a:duotone>
            <a:extLst>
              <a:ext uri="{28A0092B-C50C-407E-A947-70E740481C1C}">
                <a14:useLocalDpi xmlns:a14="http://schemas.microsoft.com/office/drawing/2010/main"/>
              </a:ext>
            </a:extLst>
          </a:blip>
          <a:srcRect/>
          <a:stretch/>
        </p:blipFill>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solidFill>
                  <a:schemeClr val="tx1">
                    <a:lumMod val="75000"/>
                    <a:lumOff val="25000"/>
                  </a:schemeClr>
                </a:solidFill>
              </a:rPr>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solidFill>
                  <a:schemeClr val="tx1">
                    <a:lumMod val="75000"/>
                    <a:lumOff val="25000"/>
                  </a:schemeClr>
                </a:solidFill>
              </a:rPr>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solidFill>
                  <a:schemeClr val="tx1">
                    <a:lumMod val="75000"/>
                    <a:lumOff val="25000"/>
                  </a:schemeClr>
                </a:solidFill>
              </a:rPr>
              <a:t>sally</a:t>
            </a:r>
          </a:p>
        </p:txBody>
      </p:sp>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p:txBody>
          <a:bodyPr/>
          <a:lstStyle/>
          <a:p>
            <a:r>
              <a:rPr lang="en-US" dirty="0"/>
              <a:t>OUR TEAM</a:t>
            </a:r>
          </a:p>
        </p:txBody>
      </p:sp>
    </p:spTree>
    <p:extLst>
      <p:ext uri="{BB962C8B-B14F-4D97-AF65-F5344CB8AC3E}">
        <p14:creationId xmlns:p14="http://schemas.microsoft.com/office/powerpoint/2010/main" val="319396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OUR PRODUCTS/SERVICES</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p:txBody>
          <a:bodyPr>
            <a:normAutofit/>
          </a:bodyPr>
          <a:lstStyle/>
          <a:p>
            <a:pPr marL="342900" indent="-342900">
              <a:buClr>
                <a:schemeClr val="tx1">
                  <a:lumMod val="75000"/>
                  <a:lumOff val="25000"/>
                </a:schemeClr>
              </a:buClr>
              <a:buFont typeface="+mj-lt"/>
              <a:buAutoNum type="arabicPeriod"/>
            </a:pPr>
            <a:r>
              <a:rPr lang="en-US" dirty="0"/>
              <a:t>Lorem ipsum lorem ipsum lorem ipsum lorem ipsum lorem ipsum lorem ipsum lorem ipsum</a:t>
            </a:r>
          </a:p>
          <a:p>
            <a:pPr marL="342900" indent="-342900">
              <a:buClr>
                <a:schemeClr val="tx1">
                  <a:lumMod val="75000"/>
                  <a:lumOff val="25000"/>
                </a:schemeClr>
              </a:buClr>
              <a:buFont typeface="+mj-lt"/>
              <a:buAutoNum type="arabicPeriod"/>
            </a:pPr>
            <a:r>
              <a:rPr lang="en-US" dirty="0"/>
              <a:t>Lorem ipsum lorem ipsum lorem ipsum lorem ipsum lorem ipsum lorem ipsum lorem ipsum</a:t>
            </a:r>
          </a:p>
          <a:p>
            <a:pPr marL="342900" indent="-342900">
              <a:buClr>
                <a:schemeClr val="tx1">
                  <a:lumMod val="75000"/>
                  <a:lumOff val="25000"/>
                </a:schemeClr>
              </a:buClr>
              <a:buFont typeface="+mj-lt"/>
              <a:buAutoNum type="arabicPeriod"/>
            </a:pPr>
            <a:r>
              <a:rPr lang="en-US" dirty="0"/>
              <a:t>Lorem ipsum lorem ipsum lorem ipsum lorem ipsum lorem ipsum lorem ipsum lorem ipsum</a:t>
            </a:r>
          </a:p>
          <a:p>
            <a:pPr marL="342900" indent="-342900">
              <a:buClr>
                <a:schemeClr val="tx1">
                  <a:lumMod val="75000"/>
                  <a:lumOff val="25000"/>
                </a:schemeClr>
              </a:buClr>
              <a:buFont typeface="+mj-lt"/>
              <a:buAutoNum type="arabicPeriod"/>
            </a:pPr>
            <a:r>
              <a:rPr lang="en-US" dirty="0"/>
              <a:t>Lorem ipsum lorem ipsum lorem ipsum lorem ipsum lorem ipsum lorem ipsum lorem ipsum</a:t>
            </a:r>
          </a:p>
          <a:p>
            <a:pPr marL="342900" indent="-342900">
              <a:buClr>
                <a:schemeClr val="tx1">
                  <a:lumMod val="75000"/>
                  <a:lumOff val="25000"/>
                </a:schemeClr>
              </a:buClr>
              <a:buFont typeface="+mj-lt"/>
              <a:buAutoNum type="arabicPeriod"/>
            </a:pPr>
            <a:endParaRPr lang="en-US" dirty="0"/>
          </a:p>
        </p:txBody>
      </p:sp>
      <p:pic>
        <p:nvPicPr>
          <p:cNvPr id="7" name="Picture Placeholder 6" descr="A close up of a person in glasses looking at her computer">
            <a:extLst>
              <a:ext uri="{FF2B5EF4-FFF2-40B4-BE49-F238E27FC236}">
                <a16:creationId xmlns:a16="http://schemas.microsoft.com/office/drawing/2014/main" id="{63AE1BE0-28BE-404C-BA2F-6FF3CF46A246}"/>
              </a:ext>
            </a:extLst>
          </p:cNvPr>
          <p:cNvPicPr>
            <a:picLocks noGrp="1" noChangeAspect="1"/>
          </p:cNvPicPr>
          <p:nvPr>
            <p:ph type="pic" sz="quarter" idx="13"/>
          </p:nvPr>
        </p:nvPicPr>
        <p:blipFill>
          <a:blip r:embed="rId2" cstate="email">
            <a:duotone>
              <a:prstClr val="black"/>
              <a:schemeClr val="accent6">
                <a:tint val="45000"/>
                <a:satMod val="400000"/>
              </a:schemeClr>
            </a:duotone>
            <a:alphaModFix amt="85000"/>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61037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p:txBody>
          <a:bodyPr>
            <a:normAutofit/>
          </a:bodyPr>
          <a:lstStyle/>
          <a:p>
            <a:r>
              <a:rPr lang="en-US" dirty="0"/>
              <a:t>Lorem ipsum dolor sit amet, consectetur adipiscing elit, sed eiusmod tempor incididunt ut labore et dolore magna aliqua. </a:t>
            </a:r>
            <a:br>
              <a:rPr lang="en-US" dirty="0"/>
            </a:br>
            <a:r>
              <a:rPr lang="en-US" dirty="0"/>
              <a:t>Ut enim ad minim veniam, quis nostrud exercitation ullamco laboris nisi ut aliquip ex ea commodo consequat.</a:t>
            </a:r>
          </a:p>
        </p:txBody>
      </p:sp>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3771484502"/>
              </p:ext>
            </p:extLst>
          </p:nvPr>
        </p:nvGraphicFramePr>
        <p:xfrm>
          <a:off x="6096000" y="783772"/>
          <a:ext cx="4998720" cy="5411757"/>
        </p:xfrm>
        <a:graphic>
          <a:graphicData uri="http://schemas.openxmlformats.org/drawingml/2006/table">
            <a:tbl>
              <a:tblPr firstRow="1" bandRow="1">
                <a:tableStyleId>{9D7B26C5-4107-4FEC-AEDC-1716B250A1EF}</a:tableStyleId>
              </a:tblPr>
              <a:tblGrid>
                <a:gridCol w="1249680">
                  <a:extLst>
                    <a:ext uri="{9D8B030D-6E8A-4147-A177-3AD203B41FA5}">
                      <a16:colId xmlns:a16="http://schemas.microsoft.com/office/drawing/2014/main" val="2735970128"/>
                    </a:ext>
                  </a:extLst>
                </a:gridCol>
                <a:gridCol w="1249680">
                  <a:extLst>
                    <a:ext uri="{9D8B030D-6E8A-4147-A177-3AD203B41FA5}">
                      <a16:colId xmlns:a16="http://schemas.microsoft.com/office/drawing/2014/main" val="2321077816"/>
                    </a:ext>
                  </a:extLst>
                </a:gridCol>
                <a:gridCol w="1249680">
                  <a:extLst>
                    <a:ext uri="{9D8B030D-6E8A-4147-A177-3AD203B41FA5}">
                      <a16:colId xmlns:a16="http://schemas.microsoft.com/office/drawing/2014/main" val="2171277595"/>
                    </a:ext>
                  </a:extLst>
                </a:gridCol>
                <a:gridCol w="1249680">
                  <a:extLst>
                    <a:ext uri="{9D8B030D-6E8A-4147-A177-3AD203B41FA5}">
                      <a16:colId xmlns:a16="http://schemas.microsoft.com/office/drawing/2014/main" val="569116242"/>
                    </a:ext>
                  </a:extLst>
                </a:gridCol>
              </a:tblGrid>
              <a:tr h="959001">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15124067"/>
                  </a:ext>
                </a:extLst>
              </a:tr>
              <a:tr h="1484252">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489144560"/>
                  </a:ext>
                </a:extLst>
              </a:tr>
              <a:tr h="1484252">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7803828"/>
                  </a:ext>
                </a:extLst>
              </a:tr>
              <a:tr h="1484252">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algn="ctr"/>
                      <a:r>
                        <a:rPr lang="en-US" sz="1400" b="0" cap="none" spc="0" dirty="0">
                          <a:solidFill>
                            <a:schemeClr val="tx1">
                              <a:lumMod val="75000"/>
                              <a:lumOff val="25000"/>
                            </a:schemeClr>
                          </a:solidFill>
                        </a:rPr>
                        <a:t>Lorem ipsum</a:t>
                      </a:r>
                      <a:endParaRPr lang="en-US" sz="1400" b="0" dirty="0">
                        <a:solidFill>
                          <a:schemeClr val="tx1">
                            <a:lumMod val="75000"/>
                            <a:lumOff val="25000"/>
                          </a:schemeClr>
                        </a:solidFill>
                      </a:endParaRPr>
                    </a:p>
                  </a:txBody>
                  <a:tcPr marT="91440" marB="91440" anchor="ctr">
                    <a:lnL>
                      <a:noFill/>
                    </a:lnL>
                    <a:lnR>
                      <a:noFill/>
                    </a:lnR>
                    <a:lnT>
                      <a:noFill/>
                    </a:lnT>
                    <a:lnB w="12700" cmpd="sng">
                      <a:noFill/>
                    </a:lnB>
                    <a:lnTlToBr w="12700" cmpd="sng">
                      <a:noFill/>
                      <a:prstDash val="solid"/>
                    </a:lnTlToBr>
                    <a:lnBlToTr w="12700" cmpd="sng">
                      <a:noFill/>
                      <a:prstDash val="solid"/>
                    </a:lnBlTo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Pricing/packages</a:t>
            </a:r>
          </a:p>
        </p:txBody>
      </p:sp>
    </p:spTree>
    <p:extLst>
      <p:ext uri="{BB962C8B-B14F-4D97-AF65-F5344CB8AC3E}">
        <p14:creationId xmlns:p14="http://schemas.microsoft.com/office/powerpoint/2010/main" val="39020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3811879981"/>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lstStyle/>
          <a:p>
            <a:r>
              <a:rPr lang="en-US" dirty="0"/>
              <a:t>Company performance</a:t>
            </a:r>
          </a:p>
        </p:txBody>
      </p:sp>
    </p:spTree>
    <p:extLst>
      <p:ext uri="{BB962C8B-B14F-4D97-AF65-F5344CB8AC3E}">
        <p14:creationId xmlns:p14="http://schemas.microsoft.com/office/powerpoint/2010/main" val="128792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Art graphic of Linear Venn">
            <a:extLst>
              <a:ext uri="{FF2B5EF4-FFF2-40B4-BE49-F238E27FC236}">
                <a16:creationId xmlns:a16="http://schemas.microsoft.com/office/drawing/2014/main" id="{2A1099A9-7898-E54F-BE1A-0E468D8CEA8B}"/>
              </a:ext>
            </a:extLst>
          </p:cNvPr>
          <p:cNvGraphicFramePr>
            <a:graphicFrameLocks noGrp="1"/>
          </p:cNvGraphicFramePr>
          <p:nvPr>
            <p:ph idx="1"/>
            <p:extLst>
              <p:ext uri="{D42A27DB-BD31-4B8C-83A1-F6EECF244321}">
                <p14:modId xmlns:p14="http://schemas.microsoft.com/office/powerpoint/2010/main" val="1684910370"/>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sym typeface="Bodoni SvtyTwo ITC TT-Book"/>
              </a:rPr>
              <a:t>FUTURE OFFERINGS</a:t>
            </a:r>
            <a:endParaRPr lang="en-US" dirty="0"/>
          </a:p>
        </p:txBody>
      </p:sp>
    </p:spTree>
    <p:extLst>
      <p:ext uri="{BB962C8B-B14F-4D97-AF65-F5344CB8AC3E}">
        <p14:creationId xmlns:p14="http://schemas.microsoft.com/office/powerpoint/2010/main" val="4114459509"/>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555</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Consolas</vt:lpstr>
      <vt:lpstr>Verdana</vt:lpstr>
      <vt:lpstr>RetrospectVTI</vt:lpstr>
      <vt:lpstr>SALES PITCH</vt:lpstr>
      <vt:lpstr>SLIDE DIVDER</vt:lpstr>
      <vt:lpstr>CUSTOMER  CASE STUDY</vt:lpstr>
      <vt:lpstr>Industry overview</vt:lpstr>
      <vt:lpstr>OUR TEAM</vt:lpstr>
      <vt:lpstr>OUR PRODUCTS/SERVICES</vt:lpstr>
      <vt:lpstr>Pricing/packages</vt:lpstr>
      <vt:lpstr>Company performance</vt:lpstr>
      <vt:lpstr>FUTURE OFFERINGS</vt:lpstr>
      <vt:lpstr>OUR PROPOSAL</vt:lpstr>
      <vt:lpstr>Roadmap</vt:lpstr>
      <vt:lpstr>Competitive comparison</vt:lpstr>
      <vt:lpstr>Video slide</vt:lpstr>
      <vt:lpstr>Our proposal</vt:lpstr>
      <vt:lpstr>Next steps</vt:lpstr>
      <vt:lpstr>QUESTIONS</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PITCH</dc:title>
  <dc:creator>Mohamed</dc:creator>
  <cp:lastModifiedBy>Mohamed</cp:lastModifiedBy>
  <cp:revision>1</cp:revision>
  <dcterms:created xsi:type="dcterms:W3CDTF">2021-03-05T19:39:56Z</dcterms:created>
  <dcterms:modified xsi:type="dcterms:W3CDTF">2021-03-05T19:40:03Z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