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257" r:id="rId3"/>
    <p:sldId id="350" r:id="rId4"/>
    <p:sldId id="284" r:id="rId5"/>
    <p:sldId id="283" r:id="rId6"/>
    <p:sldId id="285" r:id="rId7"/>
    <p:sldId id="342" r:id="rId8"/>
    <p:sldId id="341" r:id="rId9"/>
    <p:sldId id="264" r:id="rId10"/>
    <p:sldId id="267" r:id="rId11"/>
    <p:sldId id="268" r:id="rId12"/>
    <p:sldId id="259" r:id="rId13"/>
    <p:sldId id="344" r:id="rId14"/>
    <p:sldId id="345" r:id="rId15"/>
    <p:sldId id="346" r:id="rId16"/>
    <p:sldId id="347" r:id="rId17"/>
    <p:sldId id="34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cked"/>
        <c:varyColors val="0"/>
        <c:ser>
          <c:idx val="0"/>
          <c:order val="0"/>
          <c:tx>
            <c:strRef>
              <c:f>Sheet1!$B$1</c:f>
              <c:strCache>
                <c:ptCount val="1"/>
                <c:pt idx="0">
                  <c:v>Series 1</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0CC-403B-8AEF-370D78185368}"/>
            </c:ext>
          </c:extLst>
        </c:ser>
        <c:ser>
          <c:idx val="1"/>
          <c:order val="1"/>
          <c:tx>
            <c:strRef>
              <c:f>Sheet1!$C$1</c:f>
              <c:strCache>
                <c:ptCount val="1"/>
                <c:pt idx="0">
                  <c:v>Series 2</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0CC-403B-8AEF-370D78185368}"/>
            </c:ext>
          </c:extLst>
        </c:ser>
        <c:ser>
          <c:idx val="2"/>
          <c:order val="2"/>
          <c:tx>
            <c:strRef>
              <c:f>Sheet1!$D$1</c:f>
              <c:strCache>
                <c:ptCount val="1"/>
                <c:pt idx="0">
                  <c:v>Series 3</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0CC-403B-8AEF-370D78185368}"/>
            </c:ext>
          </c:extLst>
        </c:ser>
        <c:dLbls>
          <c:dLblPos val="ctr"/>
          <c:showLegendKey val="0"/>
          <c:showVal val="1"/>
          <c:showCatName val="0"/>
          <c:showSerName val="0"/>
          <c:showPercent val="0"/>
          <c:showBubbleSize val="0"/>
        </c:dLbls>
        <c:smooth val="0"/>
        <c:axId val="1277573487"/>
        <c:axId val="880051679"/>
      </c:lineChart>
      <c:catAx>
        <c:axId val="127757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880051679"/>
        <c:crosses val="autoZero"/>
        <c:auto val="1"/>
        <c:lblAlgn val="ctr"/>
        <c:lblOffset val="100"/>
        <c:noMultiLvlLbl val="0"/>
      </c:catAx>
      <c:valAx>
        <c:axId val="88005167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57348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a:solidFill>
                <a:schemeClr val="tx1"/>
              </a:solidFill>
            </a:rPr>
            <a:t>Lorem ipsum lorem ipsum lorem</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solidFill>
                <a:schemeClr val="tx1"/>
              </a:solidFill>
            </a:rPr>
            <a:t>Lorem ipsum lorem ipsum lorem</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Lorem ipsum lorem ipsum lorem</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05/8/layout/chevron1" loCatId="icon" qsTypeId="urn:microsoft.com/office/officeart/2005/8/quickstyle/simple1" qsCatId="simple" csTypeId="urn:microsoft.com/office/officeart/2005/8/colors/colorful3" csCatId="colorful" phldr="1"/>
      <dgm:spPr/>
      <dgm:t>
        <a:bodyPr/>
        <a:lstStyle/>
        <a:p>
          <a:endParaRPr lang="en-US"/>
        </a:p>
      </dgm:t>
    </dgm:pt>
    <dgm:pt modelId="{AACEAFD5-63CF-4AFC-B46F-BE086C5D447C}">
      <dgm:prSet phldrT="[Text]" custT="1"/>
      <dgm:spPr/>
      <dgm:t>
        <a:bodyPr/>
        <a:lstStyle/>
        <a:p>
          <a:r>
            <a:rPr lang="en-US" sz="1600" b="1" dirty="0">
              <a:effectLst/>
              <a:latin typeface="+mj-lt"/>
            </a:rPr>
            <a:t>STAGE 01</a:t>
          </a:r>
        </a:p>
      </dgm:t>
    </dgm:pt>
    <dgm:pt modelId="{7A0BD8EC-BB4A-4912-A54E-6F39B681264E}" type="parTrans" cxnId="{AE101ABC-7EA3-4444-A576-8AB15A371C84}">
      <dgm:prSet/>
      <dgm:spPr/>
      <dgm:t>
        <a:bodyPr/>
        <a:lstStyle/>
        <a:p>
          <a:endParaRPr lang="en-US" sz="1400"/>
        </a:p>
      </dgm:t>
    </dgm:pt>
    <dgm:pt modelId="{7A8D4B4D-06E9-4958-810D-A6226B6AC588}" type="sibTrans" cxnId="{AE101ABC-7EA3-4444-A576-8AB15A371C84}">
      <dgm:prSet/>
      <dgm:spPr/>
      <dgm:t>
        <a:bodyPr/>
        <a:lstStyle/>
        <a:p>
          <a:endParaRPr lang="en-US" sz="1400"/>
        </a:p>
      </dgm:t>
    </dgm:pt>
    <dgm:pt modelId="{349299C9-846E-4827-813A-349CCCE20782}">
      <dgm:prSet phldrT="[Text]" custT="1"/>
      <dgm:spPr/>
      <dgm:t>
        <a:bodyPr lIns="0" tIns="432000" rIns="182880" anchor="t" anchorCtr="0"/>
        <a:lstStyle/>
        <a:p>
          <a:pPr marL="0" lvl="0" indent="0"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gm:t>
    </dgm:pt>
    <dgm:pt modelId="{AEA27547-B9ED-4994-BD27-04EC297EF367}" type="parTrans" cxnId="{0EFA3039-6828-403C-9445-4359BA6645E6}">
      <dgm:prSet/>
      <dgm:spPr/>
      <dgm:t>
        <a:bodyPr/>
        <a:lstStyle/>
        <a:p>
          <a:endParaRPr lang="en-US" sz="1400"/>
        </a:p>
      </dgm:t>
    </dgm:pt>
    <dgm:pt modelId="{9D819F52-ACA0-4B08-8256-DF6BD8FA3A0B}" type="sibTrans" cxnId="{0EFA3039-6828-403C-9445-4359BA6645E6}">
      <dgm:prSet/>
      <dgm:spPr/>
      <dgm:t>
        <a:bodyPr/>
        <a:lstStyle/>
        <a:p>
          <a:endParaRPr lang="en-US" sz="1400"/>
        </a:p>
      </dgm:t>
    </dgm:pt>
    <dgm:pt modelId="{5D70EFF5-8B31-4A1F-AE44-51E4CF0013EB}">
      <dgm:prSet phldrT="[Text]" custT="1"/>
      <dgm:spPr/>
      <dgm:t>
        <a:bodyPr lIns="0" tIns="432000" rIns="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96C720A0-FEEF-48D1-8DF6-ABA03C304822}" type="parTrans" cxnId="{E97FF64F-8020-497E-AE7D-2395DDA4560D}">
      <dgm:prSet/>
      <dgm:spPr/>
      <dgm:t>
        <a:bodyPr/>
        <a:lstStyle/>
        <a:p>
          <a:endParaRPr lang="en-US" sz="1400"/>
        </a:p>
      </dgm:t>
    </dgm:pt>
    <dgm:pt modelId="{B6A59CDE-18AD-4553-B6C5-FF001A8E8510}" type="sibTrans" cxnId="{E97FF64F-8020-497E-AE7D-2395DDA4560D}">
      <dgm:prSet/>
      <dgm:spPr/>
      <dgm:t>
        <a:bodyPr/>
        <a:lstStyle/>
        <a:p>
          <a:endParaRPr lang="en-US" sz="1400"/>
        </a:p>
      </dgm:t>
    </dgm:pt>
    <dgm:pt modelId="{D71FC021-6A65-44D1-95B9-0E6C89079866}">
      <dgm:prSet phldrT="[Text]" custT="1"/>
      <dgm:spPr/>
      <dgm:t>
        <a:bodyPr/>
        <a:lstStyle/>
        <a:p>
          <a:r>
            <a:rPr lang="en-US" sz="1600" b="1" dirty="0">
              <a:effectLst/>
              <a:latin typeface="+mj-lt"/>
            </a:rPr>
            <a:t>STAGE 03</a:t>
          </a:r>
        </a:p>
      </dgm:t>
    </dgm:pt>
    <dgm:pt modelId="{862AAE39-3AAD-40E3-BA20-90187BD73242}" type="parTrans" cxnId="{53239C96-427C-420B-95DC-546F3B30ED65}">
      <dgm:prSet/>
      <dgm:spPr/>
      <dgm:t>
        <a:bodyPr/>
        <a:lstStyle/>
        <a:p>
          <a:endParaRPr lang="en-US" sz="1400"/>
        </a:p>
      </dgm:t>
    </dgm:pt>
    <dgm:pt modelId="{9B090D9D-470E-46E2-AABB-0368A52481AA}" type="sibTrans" cxnId="{53239C96-427C-420B-95DC-546F3B30ED65}">
      <dgm:prSet/>
      <dgm:spPr/>
      <dgm:t>
        <a:bodyPr/>
        <a:lstStyle/>
        <a:p>
          <a:endParaRPr lang="en-US" sz="1400"/>
        </a:p>
      </dgm:t>
    </dgm:pt>
    <dgm:pt modelId="{4A6BB192-9983-4F48-BBC5-6E384EED7EC5}">
      <dgm:prSet phldrT="[Text]" custT="1"/>
      <dgm:spPr/>
      <dgm:t>
        <a:bodyPr lIns="0" tIns="432000" rIns="18288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230A6E4A-6CED-4DC0-AEFE-6859FE07B658}" type="parTrans" cxnId="{E3115EEA-DE9C-4F06-B8B3-BEB263D5F2B1}">
      <dgm:prSet/>
      <dgm:spPr/>
      <dgm:t>
        <a:bodyPr/>
        <a:lstStyle/>
        <a:p>
          <a:endParaRPr lang="en-US" sz="1400"/>
        </a:p>
      </dgm:t>
    </dgm:pt>
    <dgm:pt modelId="{0B568EC2-5D2A-4B00-8047-B7832F245B44}" type="sibTrans" cxnId="{E3115EEA-DE9C-4F06-B8B3-BEB263D5F2B1}">
      <dgm:prSet/>
      <dgm:spPr/>
      <dgm:t>
        <a:bodyPr/>
        <a:lstStyle/>
        <a:p>
          <a:endParaRPr lang="en-US" sz="1400"/>
        </a:p>
      </dgm:t>
    </dgm:pt>
    <dgm:pt modelId="{D07AD3FD-84FF-467E-9693-752776549C61}">
      <dgm:prSet phldrT="[Text]" custT="1"/>
      <dgm:spPr/>
      <dgm:t>
        <a:bodyPr/>
        <a:lstStyle/>
        <a:p>
          <a:r>
            <a:rPr lang="en-US" sz="1600" b="1" dirty="0">
              <a:effectLst/>
              <a:latin typeface="+mj-lt"/>
            </a:rPr>
            <a:t>STAGE 02</a:t>
          </a:r>
        </a:p>
      </dgm:t>
    </dgm:pt>
    <dgm:pt modelId="{A8C9B7A9-BC2A-4753-B7F0-F2E361D95520}" type="sibTrans" cxnId="{55492768-9A5E-4F74-AC7C-959C5C24EFD3}">
      <dgm:prSet/>
      <dgm:spPr/>
      <dgm:t>
        <a:bodyPr/>
        <a:lstStyle/>
        <a:p>
          <a:endParaRPr lang="en-US" sz="1400"/>
        </a:p>
      </dgm:t>
    </dgm:pt>
    <dgm:pt modelId="{7B691773-F524-4FAD-A272-BDF0B0C4370A}" type="parTrans" cxnId="{55492768-9A5E-4F74-AC7C-959C5C24EFD3}">
      <dgm:prSet/>
      <dgm:spPr/>
      <dgm:t>
        <a:bodyPr/>
        <a:lstStyle/>
        <a:p>
          <a:endParaRPr lang="en-US" sz="1400"/>
        </a:p>
      </dgm:t>
    </dgm:pt>
    <dgm:pt modelId="{32CCB050-072A-41BF-BE1B-388CF53E5629}">
      <dgm:prSet custT="1"/>
      <dgm:spPr/>
      <dgm:t>
        <a:bodyPr/>
        <a:lstStyle/>
        <a:p>
          <a:r>
            <a:rPr lang="en-US" sz="1600" b="1" dirty="0">
              <a:effectLst/>
              <a:latin typeface="+mj-lt"/>
            </a:rPr>
            <a:t>STAGE 04</a:t>
          </a:r>
          <a:endParaRPr lang="ru-RU" sz="1600" b="1" dirty="0">
            <a:effectLst/>
            <a:latin typeface="+mj-lt"/>
          </a:endParaRPr>
        </a:p>
      </dgm:t>
    </dgm:pt>
    <dgm:pt modelId="{B301371B-A53D-4B79-8B8D-7B304894442B}" type="parTrans" cxnId="{042E0AE1-6450-410A-B96E-AFBADB139BEA}">
      <dgm:prSet/>
      <dgm:spPr/>
      <dgm:t>
        <a:bodyPr/>
        <a:lstStyle/>
        <a:p>
          <a:endParaRPr lang="ru-RU" sz="1400"/>
        </a:p>
      </dgm:t>
    </dgm:pt>
    <dgm:pt modelId="{BF05D8EE-4413-4737-8721-DAF10D6CAB04}" type="sibTrans" cxnId="{042E0AE1-6450-410A-B96E-AFBADB139BEA}">
      <dgm:prSet/>
      <dgm:spPr/>
      <dgm:t>
        <a:bodyPr/>
        <a:lstStyle/>
        <a:p>
          <a:endParaRPr lang="ru-RU" sz="1400"/>
        </a:p>
      </dgm:t>
    </dgm:pt>
    <dgm:pt modelId="{9E838AE2-4659-4603-ABC8-58DF4222C0D4}">
      <dgm:prSet custT="1"/>
      <dgm:spPr/>
      <dgm:t>
        <a:bodyPr/>
        <a:lstStyle/>
        <a:p>
          <a:r>
            <a:rPr lang="en-US" sz="1600" b="1" dirty="0">
              <a:effectLst/>
              <a:latin typeface="+mj-lt"/>
            </a:rPr>
            <a:t>STAGE 05</a:t>
          </a:r>
          <a:endParaRPr lang="ru-RU" sz="1600" b="1" dirty="0">
            <a:effectLst/>
            <a:latin typeface="+mj-lt"/>
          </a:endParaRPr>
        </a:p>
      </dgm:t>
    </dgm:pt>
    <dgm:pt modelId="{5FC53805-9431-4BC8-ADB9-DABF59DE31C7}" type="parTrans" cxnId="{CF54291C-AAFD-4FA4-9A16-20CE892BA907}">
      <dgm:prSet/>
      <dgm:spPr/>
      <dgm:t>
        <a:bodyPr/>
        <a:lstStyle/>
        <a:p>
          <a:endParaRPr lang="ru-RU" sz="1400"/>
        </a:p>
      </dgm:t>
    </dgm:pt>
    <dgm:pt modelId="{61F1BCD3-232D-4C03-B56C-182BCB6108CD}" type="sibTrans" cxnId="{CF54291C-AAFD-4FA4-9A16-20CE892BA907}">
      <dgm:prSet/>
      <dgm:spPr/>
      <dgm:t>
        <a:bodyPr/>
        <a:lstStyle/>
        <a:p>
          <a:endParaRPr lang="ru-RU" sz="1400"/>
        </a:p>
      </dgm:t>
    </dgm:pt>
    <dgm:pt modelId="{04A40292-9119-41B2-B968-7B651F20675D}">
      <dgm:prSet custT="1"/>
      <dgm:spPr/>
      <dgm:t>
        <a:bodyPr lIns="0" tIns="432000" rIns="182880" anchor="t" anchorCtr="0"/>
        <a:lstStyle/>
        <a:p>
          <a:pPr marL="0" lvl="0" indent="0" defTabSz="533400">
            <a:spcBef>
              <a:spcPct val="0"/>
            </a:spcBef>
            <a:spcAft>
              <a:spcPts val="0"/>
            </a:spcAft>
            <a:buNone/>
          </a:pPr>
          <a:r>
            <a:rPr lang="en-US" sz="1200" kern="1200" dirty="0">
              <a:latin typeface="+mn-lt"/>
              <a:ea typeface="+mn-ea"/>
              <a:cs typeface="+mn-cs"/>
            </a:rPr>
            <a:t>Lorem ipsum dolor sit amet, consectetuer adipiscing elit, </a:t>
          </a:r>
        </a:p>
      </dgm:t>
    </dgm:pt>
    <dgm:pt modelId="{70078FF1-F2A9-4A6B-88D1-8CF3595EFE73}" type="parTrans" cxnId="{1D6C5464-DE30-4BEC-9E27-B2C179C39CC4}">
      <dgm:prSet/>
      <dgm:spPr/>
      <dgm:t>
        <a:bodyPr/>
        <a:lstStyle/>
        <a:p>
          <a:endParaRPr lang="en-US" sz="1400"/>
        </a:p>
      </dgm:t>
    </dgm:pt>
    <dgm:pt modelId="{B4C4972A-0898-484E-AF78-D5D7E0F991F2}" type="sibTrans" cxnId="{1D6C5464-DE30-4BEC-9E27-B2C179C39CC4}">
      <dgm:prSet/>
      <dgm:spPr/>
      <dgm:t>
        <a:bodyPr/>
        <a:lstStyle/>
        <a:p>
          <a:endParaRPr lang="en-US" sz="1400"/>
        </a:p>
      </dgm:t>
    </dgm:pt>
    <dgm:pt modelId="{C8E903CE-0CFD-4D68-A857-80E14557005E}">
      <dgm:prSet custT="1"/>
      <dgm:spPr/>
      <dgm:t>
        <a:bodyPr lIns="0" tIns="432000" rIns="0" anchor="t" anchorCtr="0"/>
        <a:lstStyle/>
        <a:p>
          <a:pPr marL="0" lvl="0" indent="0" defTabSz="533400">
            <a:spcBef>
              <a:spcPct val="0"/>
            </a:spcBef>
            <a:spcAft>
              <a:spcPts val="0"/>
            </a:spcAft>
            <a:buNone/>
          </a:pPr>
          <a:r>
            <a:rPr lang="en-US" sz="1100" kern="1200" dirty="0">
              <a:latin typeface="+mn-lt"/>
              <a:ea typeface="+mn-ea"/>
              <a:cs typeface="+mn-cs"/>
            </a:rPr>
            <a:t>Lorem ipsum dolor sit amet, consectetuer adipiscing elit, </a:t>
          </a:r>
        </a:p>
      </dgm:t>
    </dgm:pt>
    <dgm:pt modelId="{D5890537-0D77-4DA1-A100-62C393623468}" type="parTrans" cxnId="{17BD67AD-4331-49EC-BC4A-29404E891597}">
      <dgm:prSet/>
      <dgm:spPr/>
      <dgm:t>
        <a:bodyPr/>
        <a:lstStyle/>
        <a:p>
          <a:endParaRPr lang="en-US" sz="1400"/>
        </a:p>
      </dgm:t>
    </dgm:pt>
    <dgm:pt modelId="{862799CE-00F4-4DD6-894E-A487503F8DE6}" type="sibTrans" cxnId="{17BD67AD-4331-49EC-BC4A-29404E891597}">
      <dgm:prSet/>
      <dgm:spPr/>
      <dgm:t>
        <a:bodyPr/>
        <a:lstStyle/>
        <a:p>
          <a:endParaRPr lang="en-US" sz="1400"/>
        </a:p>
      </dgm:t>
    </dgm:pt>
    <dgm:pt modelId="{69331891-6B40-0C44-A32D-46158B8E57A3}" type="pres">
      <dgm:prSet presAssocID="{55C0B14E-AEA6-48D3-A387-ED4A3A3BF840}" presName="Name0" presStyleCnt="0">
        <dgm:presLayoutVars>
          <dgm:dir/>
          <dgm:animLvl val="lvl"/>
          <dgm:resizeHandles val="exact"/>
        </dgm:presLayoutVars>
      </dgm:prSet>
      <dgm:spPr/>
    </dgm:pt>
    <dgm:pt modelId="{66037EBF-ADAB-534E-B6BA-93176E763C1F}" type="pres">
      <dgm:prSet presAssocID="{AACEAFD5-63CF-4AFC-B46F-BE086C5D447C}" presName="composite" presStyleCnt="0"/>
      <dgm:spPr/>
    </dgm:pt>
    <dgm:pt modelId="{F2E1D599-5132-544B-9617-7B411AECE87E}" type="pres">
      <dgm:prSet presAssocID="{AACEAFD5-63CF-4AFC-B46F-BE086C5D447C}" presName="parTx" presStyleLbl="node1" presStyleIdx="0" presStyleCnt="5">
        <dgm:presLayoutVars>
          <dgm:chMax val="0"/>
          <dgm:chPref val="0"/>
          <dgm:bulletEnabled val="1"/>
        </dgm:presLayoutVars>
      </dgm:prSet>
      <dgm:spPr/>
    </dgm:pt>
    <dgm:pt modelId="{79CA1122-69FB-0B4E-B2C9-4D2ECE3F8377}" type="pres">
      <dgm:prSet presAssocID="{AACEAFD5-63CF-4AFC-B46F-BE086C5D447C}" presName="desTx" presStyleLbl="revTx" presStyleIdx="0" presStyleCnt="5">
        <dgm:presLayoutVars>
          <dgm:bulletEnabled val="1"/>
        </dgm:presLayoutVars>
      </dgm:prSet>
      <dgm:spPr/>
    </dgm:pt>
    <dgm:pt modelId="{E0B111EB-6B00-CA49-8FEC-22C5BE757EB4}" type="pres">
      <dgm:prSet presAssocID="{7A8D4B4D-06E9-4958-810D-A6226B6AC588}" presName="space" presStyleCnt="0"/>
      <dgm:spPr/>
    </dgm:pt>
    <dgm:pt modelId="{F7544DD8-4F55-DE42-B417-F2F202376970}" type="pres">
      <dgm:prSet presAssocID="{D07AD3FD-84FF-467E-9693-752776549C61}" presName="composite" presStyleCnt="0"/>
      <dgm:spPr/>
    </dgm:pt>
    <dgm:pt modelId="{3FE0BECA-F8E9-F948-9E5B-A2C88CDF4684}" type="pres">
      <dgm:prSet presAssocID="{D07AD3FD-84FF-467E-9693-752776549C61}" presName="parTx" presStyleLbl="node1" presStyleIdx="1" presStyleCnt="5">
        <dgm:presLayoutVars>
          <dgm:chMax val="0"/>
          <dgm:chPref val="0"/>
          <dgm:bulletEnabled val="1"/>
        </dgm:presLayoutVars>
      </dgm:prSet>
      <dgm:spPr/>
    </dgm:pt>
    <dgm:pt modelId="{E0B80017-40D4-A441-897E-5DB40659239C}" type="pres">
      <dgm:prSet presAssocID="{D07AD3FD-84FF-467E-9693-752776549C61}" presName="desTx" presStyleLbl="revTx" presStyleIdx="1" presStyleCnt="5">
        <dgm:presLayoutVars>
          <dgm:bulletEnabled val="1"/>
        </dgm:presLayoutVars>
      </dgm:prSet>
      <dgm:spPr/>
    </dgm:pt>
    <dgm:pt modelId="{7D67B05F-DA7B-C240-8240-8CABE6816E7A}" type="pres">
      <dgm:prSet presAssocID="{A8C9B7A9-BC2A-4753-B7F0-F2E361D95520}" presName="space" presStyleCnt="0"/>
      <dgm:spPr/>
    </dgm:pt>
    <dgm:pt modelId="{9D079F4D-3747-784B-B50B-CC270636EE58}" type="pres">
      <dgm:prSet presAssocID="{D71FC021-6A65-44D1-95B9-0E6C89079866}" presName="composite" presStyleCnt="0"/>
      <dgm:spPr/>
    </dgm:pt>
    <dgm:pt modelId="{81520718-E0A3-F74D-A443-828F2E61E496}" type="pres">
      <dgm:prSet presAssocID="{D71FC021-6A65-44D1-95B9-0E6C89079866}" presName="parTx" presStyleLbl="node1" presStyleIdx="2" presStyleCnt="5">
        <dgm:presLayoutVars>
          <dgm:chMax val="0"/>
          <dgm:chPref val="0"/>
          <dgm:bulletEnabled val="1"/>
        </dgm:presLayoutVars>
      </dgm:prSet>
      <dgm:spPr/>
    </dgm:pt>
    <dgm:pt modelId="{8A27EB0C-FEE2-BE49-9979-EC1C219DE78D}" type="pres">
      <dgm:prSet presAssocID="{D71FC021-6A65-44D1-95B9-0E6C89079866}" presName="desTx" presStyleLbl="revTx" presStyleIdx="2" presStyleCnt="5">
        <dgm:presLayoutVars>
          <dgm:bulletEnabled val="1"/>
        </dgm:presLayoutVars>
      </dgm:prSet>
      <dgm:spPr/>
    </dgm:pt>
    <dgm:pt modelId="{061C61CF-83ED-8243-8B23-EF5929A5B331}" type="pres">
      <dgm:prSet presAssocID="{9B090D9D-470E-46E2-AABB-0368A52481AA}" presName="space" presStyleCnt="0"/>
      <dgm:spPr/>
    </dgm:pt>
    <dgm:pt modelId="{930410B6-8652-C443-9B5D-34A37BFD720A}" type="pres">
      <dgm:prSet presAssocID="{32CCB050-072A-41BF-BE1B-388CF53E5629}" presName="composite" presStyleCnt="0"/>
      <dgm:spPr/>
    </dgm:pt>
    <dgm:pt modelId="{0CD56FB9-D72E-9940-8548-010CDB0C9363}" type="pres">
      <dgm:prSet presAssocID="{32CCB050-072A-41BF-BE1B-388CF53E5629}" presName="parTx" presStyleLbl="node1" presStyleIdx="3" presStyleCnt="5">
        <dgm:presLayoutVars>
          <dgm:chMax val="0"/>
          <dgm:chPref val="0"/>
          <dgm:bulletEnabled val="1"/>
        </dgm:presLayoutVars>
      </dgm:prSet>
      <dgm:spPr/>
    </dgm:pt>
    <dgm:pt modelId="{F38F5139-7DF1-3240-BF8A-0D0B02C34E33}" type="pres">
      <dgm:prSet presAssocID="{32CCB050-072A-41BF-BE1B-388CF53E5629}" presName="desTx" presStyleLbl="revTx" presStyleIdx="3" presStyleCnt="5">
        <dgm:presLayoutVars>
          <dgm:bulletEnabled val="1"/>
        </dgm:presLayoutVars>
      </dgm:prSet>
      <dgm:spPr/>
    </dgm:pt>
    <dgm:pt modelId="{1E9AA517-5DCA-4C46-B534-2D6C38CA361F}" type="pres">
      <dgm:prSet presAssocID="{BF05D8EE-4413-4737-8721-DAF10D6CAB04}" presName="space" presStyleCnt="0"/>
      <dgm:spPr/>
    </dgm:pt>
    <dgm:pt modelId="{F1F2B902-8668-234E-8139-B8846854FBF6}" type="pres">
      <dgm:prSet presAssocID="{9E838AE2-4659-4603-ABC8-58DF4222C0D4}" presName="composite" presStyleCnt="0"/>
      <dgm:spPr/>
    </dgm:pt>
    <dgm:pt modelId="{BB3B3198-26D7-164E-981A-C5A96DD0DBEF}" type="pres">
      <dgm:prSet presAssocID="{9E838AE2-4659-4603-ABC8-58DF4222C0D4}" presName="parTx" presStyleLbl="node1" presStyleIdx="4" presStyleCnt="5">
        <dgm:presLayoutVars>
          <dgm:chMax val="0"/>
          <dgm:chPref val="0"/>
          <dgm:bulletEnabled val="1"/>
        </dgm:presLayoutVars>
      </dgm:prSet>
      <dgm:spPr/>
    </dgm:pt>
    <dgm:pt modelId="{7DDD8217-14DA-AF4E-9FE3-03C109C46553}" type="pres">
      <dgm:prSet presAssocID="{9E838AE2-4659-4603-ABC8-58DF4222C0D4}" presName="desTx" presStyleLbl="revTx" presStyleIdx="4" presStyleCnt="5">
        <dgm:presLayoutVars>
          <dgm:bulletEnabled val="1"/>
        </dgm:presLayoutVars>
      </dgm:prSet>
      <dgm:spPr/>
    </dgm:pt>
  </dgm:ptLst>
  <dgm:cxnLst>
    <dgm:cxn modelId="{A92C1709-8F21-C44B-926D-1E0164FABBBE}" type="presOf" srcId="{32CCB050-072A-41BF-BE1B-388CF53E5629}" destId="{0CD56FB9-D72E-9940-8548-010CDB0C9363}" srcOrd="0" destOrd="0" presId="urn:microsoft.com/office/officeart/2005/8/layout/chevron1"/>
    <dgm:cxn modelId="{560D6613-8835-7446-8364-D2E287F4770E}" type="presOf" srcId="{4A6BB192-9983-4F48-BBC5-6E384EED7EC5}" destId="{8A27EB0C-FEE2-BE49-9979-EC1C219DE78D}" srcOrd="0" destOrd="0" presId="urn:microsoft.com/office/officeart/2005/8/layout/chevron1"/>
    <dgm:cxn modelId="{CF54291C-AAFD-4FA4-9A16-20CE892BA907}" srcId="{55C0B14E-AEA6-48D3-A387-ED4A3A3BF840}" destId="{9E838AE2-4659-4603-ABC8-58DF4222C0D4}" srcOrd="4" destOrd="0" parTransId="{5FC53805-9431-4BC8-ADB9-DABF59DE31C7}" sibTransId="{61F1BCD3-232D-4C03-B56C-182BCB6108CD}"/>
    <dgm:cxn modelId="{C5402926-5F5C-494A-A720-11303530F926}" type="presOf" srcId="{55C0B14E-AEA6-48D3-A387-ED4A3A3BF840}" destId="{69331891-6B40-0C44-A32D-46158B8E57A3}" srcOrd="0" destOrd="0" presId="urn:microsoft.com/office/officeart/2005/8/layout/chevron1"/>
    <dgm:cxn modelId="{36405C2F-552A-C342-A767-C4EB339558B3}" type="presOf" srcId="{D07AD3FD-84FF-467E-9693-752776549C61}" destId="{3FE0BECA-F8E9-F948-9E5B-A2C88CDF4684}" srcOrd="0" destOrd="0" presId="urn:microsoft.com/office/officeart/2005/8/layout/chevron1"/>
    <dgm:cxn modelId="{0EFA3039-6828-403C-9445-4359BA6645E6}" srcId="{AACEAFD5-63CF-4AFC-B46F-BE086C5D447C}" destId="{349299C9-846E-4827-813A-349CCCE20782}" srcOrd="0" destOrd="0" parTransId="{AEA27547-B9ED-4994-BD27-04EC297EF367}" sibTransId="{9D819F52-ACA0-4B08-8256-DF6BD8FA3A0B}"/>
    <dgm:cxn modelId="{B2623D3C-145C-5045-A32A-A07E89BEB58E}" type="presOf" srcId="{D71FC021-6A65-44D1-95B9-0E6C89079866}" destId="{81520718-E0A3-F74D-A443-828F2E61E496}" srcOrd="0" destOrd="0" presId="urn:microsoft.com/office/officeart/2005/8/layout/chevron1"/>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E505868-71CE-6A42-87A1-4DCF310C5A66}" type="presOf" srcId="{349299C9-846E-4827-813A-349CCCE20782}" destId="{79CA1122-69FB-0B4E-B2C9-4D2ECE3F8377}" srcOrd="0" destOrd="0" presId="urn:microsoft.com/office/officeart/2005/8/layout/chevron1"/>
    <dgm:cxn modelId="{29C8E34F-69F8-B94A-9711-27C220EB2A8A}" type="presOf" srcId="{5D70EFF5-8B31-4A1F-AE44-51E4CF0013EB}" destId="{E0B80017-40D4-A441-897E-5DB40659239C}" srcOrd="0" destOrd="0" presId="urn:microsoft.com/office/officeart/2005/8/layout/chevron1"/>
    <dgm:cxn modelId="{E97FF64F-8020-497E-AE7D-2395DDA4560D}" srcId="{D07AD3FD-84FF-467E-9693-752776549C61}" destId="{5D70EFF5-8B31-4A1F-AE44-51E4CF0013EB}" srcOrd="0" destOrd="0" parTransId="{96C720A0-FEEF-48D1-8DF6-ABA03C304822}" sibTransId="{B6A59CDE-18AD-4553-B6C5-FF001A8E8510}"/>
    <dgm:cxn modelId="{9F9D4074-DD36-9C4C-ADAE-079A6FBBA9E6}" type="presOf" srcId="{04A40292-9119-41B2-B968-7B651F20675D}" destId="{F38F5139-7DF1-3240-BF8A-0D0B02C34E33}" srcOrd="0" destOrd="0" presId="urn:microsoft.com/office/officeart/2005/8/layout/chevron1"/>
    <dgm:cxn modelId="{AE4CF755-2AF1-5F42-B161-6898C57972A2}" type="presOf" srcId="{9E838AE2-4659-4603-ABC8-58DF4222C0D4}" destId="{BB3B3198-26D7-164E-981A-C5A96DD0DBEF}" srcOrd="0" destOrd="0" presId="urn:microsoft.com/office/officeart/2005/8/layout/chevron1"/>
    <dgm:cxn modelId="{7DB70C93-4F71-D447-8430-A39299AC3539}" type="presOf" srcId="{AACEAFD5-63CF-4AFC-B46F-BE086C5D447C}" destId="{F2E1D599-5132-544B-9617-7B411AECE87E}" srcOrd="0" destOrd="0" presId="urn:microsoft.com/office/officeart/2005/8/layout/chevron1"/>
    <dgm:cxn modelId="{53239C96-427C-420B-95DC-546F3B30ED65}" srcId="{55C0B14E-AEA6-48D3-A387-ED4A3A3BF840}" destId="{D71FC021-6A65-44D1-95B9-0E6C89079866}" srcOrd="2" destOrd="0" parTransId="{862AAE39-3AAD-40E3-BA20-90187BD73242}" sibTransId="{9B090D9D-470E-46E2-AABB-0368A52481AA}"/>
    <dgm:cxn modelId="{17BD67AD-4331-49EC-BC4A-29404E891597}" srcId="{9E838AE2-4659-4603-ABC8-58DF4222C0D4}" destId="{C8E903CE-0CFD-4D68-A857-80E14557005E}" srcOrd="0" destOrd="0" parTransId="{D5890537-0D77-4DA1-A100-62C393623468}" sibTransId="{862799CE-00F4-4DD6-894E-A487503F8DE6}"/>
    <dgm:cxn modelId="{AE101ABC-7EA3-4444-A576-8AB15A371C84}" srcId="{55C0B14E-AEA6-48D3-A387-ED4A3A3BF840}" destId="{AACEAFD5-63CF-4AFC-B46F-BE086C5D447C}" srcOrd="0" destOrd="0" parTransId="{7A0BD8EC-BB4A-4912-A54E-6F39B681264E}" sibTransId="{7A8D4B4D-06E9-4958-810D-A6226B6AC588}"/>
    <dgm:cxn modelId="{042E0AE1-6450-410A-B96E-AFBADB139BEA}" srcId="{55C0B14E-AEA6-48D3-A387-ED4A3A3BF840}" destId="{32CCB050-072A-41BF-BE1B-388CF53E5629}" srcOrd="3" destOrd="0" parTransId="{B301371B-A53D-4B79-8B8D-7B304894442B}" sibTransId="{BF05D8EE-4413-4737-8721-DAF10D6CAB04}"/>
    <dgm:cxn modelId="{AFF79FE3-07C5-0B49-85EE-6433005303BF}" type="presOf" srcId="{C8E903CE-0CFD-4D68-A857-80E14557005E}" destId="{7DDD8217-14DA-AF4E-9FE3-03C109C46553}" srcOrd="0" destOrd="0" presId="urn:microsoft.com/office/officeart/2005/8/layout/chevron1"/>
    <dgm:cxn modelId="{E3115EEA-DE9C-4F06-B8B3-BEB263D5F2B1}" srcId="{D71FC021-6A65-44D1-95B9-0E6C89079866}" destId="{4A6BB192-9983-4F48-BBC5-6E384EED7EC5}" srcOrd="0" destOrd="0" parTransId="{230A6E4A-6CED-4DC0-AEFE-6859FE07B658}" sibTransId="{0B568EC2-5D2A-4B00-8047-B7832F245B44}"/>
    <dgm:cxn modelId="{46B333CE-C86D-1C4F-9735-05E20A6698B6}" type="presParOf" srcId="{69331891-6B40-0C44-A32D-46158B8E57A3}" destId="{66037EBF-ADAB-534E-B6BA-93176E763C1F}" srcOrd="0" destOrd="0" presId="urn:microsoft.com/office/officeart/2005/8/layout/chevron1"/>
    <dgm:cxn modelId="{09D834C5-BCB1-D848-B10C-567FE9C72AFC}" type="presParOf" srcId="{66037EBF-ADAB-534E-B6BA-93176E763C1F}" destId="{F2E1D599-5132-544B-9617-7B411AECE87E}" srcOrd="0" destOrd="0" presId="urn:microsoft.com/office/officeart/2005/8/layout/chevron1"/>
    <dgm:cxn modelId="{E090E317-6265-CD49-9DBE-C3FA0A32CA83}" type="presParOf" srcId="{66037EBF-ADAB-534E-B6BA-93176E763C1F}" destId="{79CA1122-69FB-0B4E-B2C9-4D2ECE3F8377}" srcOrd="1" destOrd="0" presId="urn:microsoft.com/office/officeart/2005/8/layout/chevron1"/>
    <dgm:cxn modelId="{E75B3344-8A2B-4344-AD0B-5DB03A32FF62}" type="presParOf" srcId="{69331891-6B40-0C44-A32D-46158B8E57A3}" destId="{E0B111EB-6B00-CA49-8FEC-22C5BE757EB4}" srcOrd="1" destOrd="0" presId="urn:microsoft.com/office/officeart/2005/8/layout/chevron1"/>
    <dgm:cxn modelId="{B35010FA-8126-9B4E-9C65-77A64CDEA6F7}" type="presParOf" srcId="{69331891-6B40-0C44-A32D-46158B8E57A3}" destId="{F7544DD8-4F55-DE42-B417-F2F202376970}" srcOrd="2" destOrd="0" presId="urn:microsoft.com/office/officeart/2005/8/layout/chevron1"/>
    <dgm:cxn modelId="{3022048D-493D-BD46-B495-41678D19C72D}" type="presParOf" srcId="{F7544DD8-4F55-DE42-B417-F2F202376970}" destId="{3FE0BECA-F8E9-F948-9E5B-A2C88CDF4684}" srcOrd="0" destOrd="0" presId="urn:microsoft.com/office/officeart/2005/8/layout/chevron1"/>
    <dgm:cxn modelId="{DDC20A47-D8F9-1845-8C87-00F72415965C}" type="presParOf" srcId="{F7544DD8-4F55-DE42-B417-F2F202376970}" destId="{E0B80017-40D4-A441-897E-5DB40659239C}" srcOrd="1" destOrd="0" presId="urn:microsoft.com/office/officeart/2005/8/layout/chevron1"/>
    <dgm:cxn modelId="{F6E633C1-6B03-C743-A416-02AAB6F8B436}" type="presParOf" srcId="{69331891-6B40-0C44-A32D-46158B8E57A3}" destId="{7D67B05F-DA7B-C240-8240-8CABE6816E7A}" srcOrd="3" destOrd="0" presId="urn:microsoft.com/office/officeart/2005/8/layout/chevron1"/>
    <dgm:cxn modelId="{E1AE297C-D1A4-B74A-87CF-7C0F7CEADAF3}" type="presParOf" srcId="{69331891-6B40-0C44-A32D-46158B8E57A3}" destId="{9D079F4D-3747-784B-B50B-CC270636EE58}" srcOrd="4" destOrd="0" presId="urn:microsoft.com/office/officeart/2005/8/layout/chevron1"/>
    <dgm:cxn modelId="{2E5B43A1-8D4A-6949-AC44-3F77D95B4436}" type="presParOf" srcId="{9D079F4D-3747-784B-B50B-CC270636EE58}" destId="{81520718-E0A3-F74D-A443-828F2E61E496}" srcOrd="0" destOrd="0" presId="urn:microsoft.com/office/officeart/2005/8/layout/chevron1"/>
    <dgm:cxn modelId="{3D85CBF9-A758-A341-9A0F-3865EDC5697E}" type="presParOf" srcId="{9D079F4D-3747-784B-B50B-CC270636EE58}" destId="{8A27EB0C-FEE2-BE49-9979-EC1C219DE78D}" srcOrd="1" destOrd="0" presId="urn:microsoft.com/office/officeart/2005/8/layout/chevron1"/>
    <dgm:cxn modelId="{EFACF304-0EC4-F04A-A845-717FD5E525B6}" type="presParOf" srcId="{69331891-6B40-0C44-A32D-46158B8E57A3}" destId="{061C61CF-83ED-8243-8B23-EF5929A5B331}" srcOrd="5" destOrd="0" presId="urn:microsoft.com/office/officeart/2005/8/layout/chevron1"/>
    <dgm:cxn modelId="{40E56247-A374-E44F-A1ED-68F8892D0FBE}" type="presParOf" srcId="{69331891-6B40-0C44-A32D-46158B8E57A3}" destId="{930410B6-8652-C443-9B5D-34A37BFD720A}" srcOrd="6" destOrd="0" presId="urn:microsoft.com/office/officeart/2005/8/layout/chevron1"/>
    <dgm:cxn modelId="{D8BCC1E0-AF1A-0941-B00F-D4AB4F0EE07E}" type="presParOf" srcId="{930410B6-8652-C443-9B5D-34A37BFD720A}" destId="{0CD56FB9-D72E-9940-8548-010CDB0C9363}" srcOrd="0" destOrd="0" presId="urn:microsoft.com/office/officeart/2005/8/layout/chevron1"/>
    <dgm:cxn modelId="{1753FAB6-48E4-9C46-AAD0-D42FAC3B4808}" type="presParOf" srcId="{930410B6-8652-C443-9B5D-34A37BFD720A}" destId="{F38F5139-7DF1-3240-BF8A-0D0B02C34E33}" srcOrd="1" destOrd="0" presId="urn:microsoft.com/office/officeart/2005/8/layout/chevron1"/>
    <dgm:cxn modelId="{BF9DDBFC-2483-E94C-BC88-DB63C57E1509}" type="presParOf" srcId="{69331891-6B40-0C44-A32D-46158B8E57A3}" destId="{1E9AA517-5DCA-4C46-B534-2D6C38CA361F}" srcOrd="7" destOrd="0" presId="urn:microsoft.com/office/officeart/2005/8/layout/chevron1"/>
    <dgm:cxn modelId="{3B28C8B0-303A-7849-A9AF-14659B84A82D}" type="presParOf" srcId="{69331891-6B40-0C44-A32D-46158B8E57A3}" destId="{F1F2B902-8668-234E-8139-B8846854FBF6}" srcOrd="8" destOrd="0" presId="urn:microsoft.com/office/officeart/2005/8/layout/chevron1"/>
    <dgm:cxn modelId="{D493BAEE-1090-7D40-9B03-51A15F139C8D}" type="presParOf" srcId="{F1F2B902-8668-234E-8139-B8846854FBF6}" destId="{BB3B3198-26D7-164E-981A-C5A96DD0DBEF}" srcOrd="0" destOrd="0" presId="urn:microsoft.com/office/officeart/2005/8/layout/chevron1"/>
    <dgm:cxn modelId="{EA10D992-E9AF-F94D-B524-ED3F863198A6}" type="presParOf" srcId="{F1F2B902-8668-234E-8139-B8846854FBF6}" destId="{7DDD8217-14DA-AF4E-9FE3-03C109C46553}"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B3944D-D926-4D0F-A305-F5740000747A}">
      <dgm:prSet custT="1"/>
      <dgm:spPr>
        <a:xfrm>
          <a:off x="1144111" y="1954"/>
          <a:ext cx="5868258" cy="990573"/>
        </a:xfrm>
      </dgm:spPr>
      <dgm:t>
        <a:bodyPr/>
        <a:lstStyle/>
        <a:p>
          <a:pPr>
            <a:lnSpc>
              <a:spcPct val="100000"/>
            </a:lnSpc>
            <a:defRPr cap="all"/>
          </a:pPr>
          <a:r>
            <a:rPr lang="en-US" sz="1600" b="1" dirty="0">
              <a:latin typeface="+mj-lt"/>
              <a:ea typeface="+mn-ea"/>
              <a:cs typeface="+mn-cs"/>
            </a:rPr>
            <a:t>LinkedIn</a:t>
          </a:r>
          <a:br>
            <a:rPr lang="en-US" sz="1600" dirty="0">
              <a:latin typeface="+mj-lt"/>
              <a:ea typeface="+mn-ea"/>
              <a:cs typeface="+mn-cs"/>
            </a:rPr>
          </a:br>
          <a:r>
            <a:rPr lang="en-US" sz="1600" cap="none" dirty="0">
              <a:latin typeface="+mj-lt"/>
              <a:ea typeface="+mn-ea"/>
              <a:cs typeface="+mn-cs"/>
            </a:rPr>
            <a:t>ANGELICAASTROM</a:t>
          </a:r>
          <a:endParaRPr lang="en-US" sz="1600" dirty="0">
            <a:latin typeface="+mj-lt"/>
            <a:ea typeface="+mn-ea"/>
            <a:cs typeface="+mn-cs"/>
          </a:endParaRPr>
        </a:p>
      </dgm:t>
    </dgm:pt>
    <dgm:pt modelId="{2EA7AC4A-E82B-43F0-A6EA-F599428578FC}" type="parTrans" cxnId="{92D3A76D-ADBB-49F3-861D-D2B74F81812E}">
      <dgm:prSet/>
      <dgm:spPr/>
      <dgm:t>
        <a:bodyPr/>
        <a:lstStyle/>
        <a:p>
          <a:endParaRPr lang="en-US" sz="1400">
            <a:latin typeface="+mj-lt"/>
          </a:endParaRPr>
        </a:p>
      </dgm:t>
    </dgm:pt>
    <dgm:pt modelId="{8862CE7B-AE72-45E8-B982-5279C14F7985}" type="sibTrans" cxnId="{92D3A76D-ADBB-49F3-861D-D2B74F81812E}">
      <dgm:prSet/>
      <dgm:spPr/>
      <dgm:t>
        <a:bodyPr/>
        <a:lstStyle/>
        <a:p>
          <a:endParaRPr lang="en-US" sz="1400">
            <a:latin typeface="+mj-lt"/>
          </a:endParaRPr>
        </a:p>
      </dgm:t>
    </dgm:pt>
    <dgm:pt modelId="{223932EA-8A4D-4270-95C3-913761557237}">
      <dgm:prSet custT="1"/>
      <dgm:spPr>
        <a:xfrm>
          <a:off x="1144111" y="1240170"/>
          <a:ext cx="5868258" cy="990573"/>
        </a:xfrm>
      </dgm:spPr>
      <dgm:t>
        <a:bodyPr/>
        <a:lstStyle/>
        <a:p>
          <a:pPr>
            <a:lnSpc>
              <a:spcPct val="100000"/>
            </a:lnSpc>
            <a:defRPr cap="all"/>
          </a:pPr>
          <a:r>
            <a:rPr lang="en-US" sz="1600" b="1" dirty="0">
              <a:latin typeface="+mj-lt"/>
              <a:ea typeface="+mn-ea"/>
              <a:cs typeface="+mn-cs"/>
            </a:rPr>
            <a:t>Twitter</a:t>
          </a:r>
          <a:br>
            <a:rPr lang="en-US" sz="1600" dirty="0">
              <a:latin typeface="+mj-lt"/>
              <a:ea typeface="+mn-ea"/>
              <a:cs typeface="+mn-cs"/>
            </a:rPr>
          </a:br>
          <a:r>
            <a:rPr lang="en-US" sz="1600" dirty="0">
              <a:latin typeface="+mj-lt"/>
              <a:ea typeface="+mn-ea"/>
              <a:cs typeface="+mn-cs"/>
            </a:rPr>
            <a:t>@</a:t>
          </a:r>
          <a:r>
            <a:rPr lang="en-US" sz="1600" cap="none" dirty="0">
              <a:latin typeface="+mj-lt"/>
              <a:ea typeface="+mn-ea"/>
              <a:cs typeface="+mn-cs"/>
            </a:rPr>
            <a:t>AASTROM</a:t>
          </a:r>
          <a:endParaRPr lang="en-US" sz="1600" dirty="0">
            <a:latin typeface="+mj-lt"/>
            <a:ea typeface="+mn-ea"/>
            <a:cs typeface="+mn-cs"/>
          </a:endParaRPr>
        </a:p>
      </dgm:t>
    </dgm:pt>
    <dgm:pt modelId="{E01D4CB3-97D0-4857-AF09-DED2BE24BAAC}" type="parTrans" cxnId="{E37D9CF8-DFE4-4379-9C72-27346573699A}">
      <dgm:prSet/>
      <dgm:spPr/>
      <dgm:t>
        <a:bodyPr/>
        <a:lstStyle/>
        <a:p>
          <a:endParaRPr lang="en-US" sz="1400">
            <a:latin typeface="+mj-lt"/>
          </a:endParaRPr>
        </a:p>
      </dgm:t>
    </dgm:pt>
    <dgm:pt modelId="{C201C5C8-D4F2-4559-AF23-68BB4B3E7FB1}" type="sibTrans" cxnId="{E37D9CF8-DFE4-4379-9C72-27346573699A}">
      <dgm:prSet/>
      <dgm:spPr/>
      <dgm:t>
        <a:bodyPr/>
        <a:lstStyle/>
        <a:p>
          <a:endParaRPr lang="en-US" sz="1400">
            <a:latin typeface="+mj-lt"/>
          </a:endParaRPr>
        </a:p>
      </dgm:t>
    </dgm:pt>
    <dgm:pt modelId="{BC68B812-A325-41D8-A08E-C2392666DF66}">
      <dgm:prSet custT="1"/>
      <dgm:spPr>
        <a:xfrm>
          <a:off x="1144111" y="2478387"/>
          <a:ext cx="5868258" cy="990573"/>
        </a:xfrm>
      </dgm:spPr>
      <dgm:t>
        <a:bodyPr/>
        <a:lstStyle/>
        <a:p>
          <a:pPr>
            <a:lnSpc>
              <a:spcPct val="100000"/>
            </a:lnSpc>
            <a:defRPr cap="all"/>
          </a:pPr>
          <a:r>
            <a:rPr lang="en-US" sz="1600" b="1" dirty="0">
              <a:latin typeface="+mj-lt"/>
              <a:ea typeface="+mn-ea"/>
              <a:cs typeface="+mn-cs"/>
            </a:rPr>
            <a:t>Email</a:t>
          </a:r>
          <a:br>
            <a:rPr lang="en-US" sz="1600" dirty="0">
              <a:latin typeface="+mj-lt"/>
              <a:ea typeface="+mn-ea"/>
              <a:cs typeface="+mn-cs"/>
            </a:rPr>
          </a:br>
          <a:r>
            <a:rPr lang="en-US" sz="1600" dirty="0">
              <a:latin typeface="+mj-lt"/>
              <a:ea typeface="+mn-ea"/>
              <a:cs typeface="+mn-cs"/>
            </a:rPr>
            <a:t>ANGELCIA@contoso.com</a:t>
          </a:r>
        </a:p>
      </dgm:t>
    </dgm:pt>
    <dgm:pt modelId="{23A01A1D-B409-49E7-91BA-2321B9A237C2}" type="parTrans" cxnId="{AAD26E9B-C129-46B7-BFCC-98D5999B6B9A}">
      <dgm:prSet/>
      <dgm:spPr/>
      <dgm:t>
        <a:bodyPr/>
        <a:lstStyle/>
        <a:p>
          <a:endParaRPr lang="en-US" sz="1400">
            <a:latin typeface="+mj-lt"/>
          </a:endParaRPr>
        </a:p>
      </dgm:t>
    </dgm:pt>
    <dgm:pt modelId="{E950D3C2-0472-429B-98B0-86C856FA65A1}" type="sibTrans" cxnId="{AAD26E9B-C129-46B7-BFCC-98D5999B6B9A}">
      <dgm:prSet/>
      <dgm:spPr/>
      <dgm:t>
        <a:bodyPr/>
        <a:lstStyle/>
        <a:p>
          <a:endParaRPr lang="en-US" sz="1400">
            <a:latin typeface="+mj-lt"/>
          </a:endParaRPr>
        </a:p>
      </dgm:t>
    </dgm:pt>
    <dgm:pt modelId="{7D1766B6-66CF-40CE-9693-BD20AFFFA3C9}">
      <dgm:prSet custT="1"/>
      <dgm:spPr>
        <a:xfrm>
          <a:off x="1144111" y="3716603"/>
          <a:ext cx="5868258" cy="990573"/>
        </a:xfrm>
      </dgm:spPr>
      <dgm:t>
        <a:bodyPr/>
        <a:lstStyle/>
        <a:p>
          <a:pPr>
            <a:lnSpc>
              <a:spcPct val="100000"/>
            </a:lnSpc>
            <a:defRPr cap="all"/>
          </a:pPr>
          <a:r>
            <a:rPr lang="en-US" sz="1600" b="1" dirty="0">
              <a:latin typeface="+mj-lt"/>
              <a:ea typeface="+mn-ea"/>
              <a:cs typeface="+mn-cs"/>
            </a:rPr>
            <a:t>Phone</a:t>
          </a:r>
          <a:br>
            <a:rPr lang="en-US" sz="1600" dirty="0">
              <a:latin typeface="+mj-lt"/>
              <a:ea typeface="+mn-ea"/>
              <a:cs typeface="+mn-cs"/>
            </a:rPr>
          </a:br>
          <a:r>
            <a:rPr lang="en-US" sz="1600" dirty="0">
              <a:latin typeface="+mj-lt"/>
              <a:ea typeface="+mn-ea"/>
              <a:cs typeface="+mn-cs"/>
            </a:rPr>
            <a:t>231-555-0188</a:t>
          </a:r>
        </a:p>
      </dgm:t>
    </dgm:pt>
    <dgm:pt modelId="{76694DF4-F7BE-4AF1-9E12-BAEDD42D9ED3}" type="parTrans" cxnId="{EA0F618E-4C96-42F0-9E3C-66B0158BCCBE}">
      <dgm:prSet/>
      <dgm:spPr/>
      <dgm:t>
        <a:bodyPr/>
        <a:lstStyle/>
        <a:p>
          <a:endParaRPr lang="en-US" sz="1400">
            <a:latin typeface="+mj-lt"/>
          </a:endParaRPr>
        </a:p>
      </dgm:t>
    </dgm:pt>
    <dgm:pt modelId="{0C6A2CC7-5741-4D63-A8FF-E7E06F0D1222}" type="sibTrans" cxnId="{EA0F618E-4C96-42F0-9E3C-66B0158BCCBE}">
      <dgm:prSet/>
      <dgm:spPr/>
      <dgm:t>
        <a:bodyPr/>
        <a:lstStyle/>
        <a:p>
          <a:endParaRPr lang="en-US" sz="1400">
            <a:latin typeface="+mj-lt"/>
          </a:endParaRPr>
        </a:p>
      </dgm:t>
    </dgm:pt>
    <dgm:pt modelId="{F899A4D3-2C9C-4287-A235-DE3E047E7C22}" type="pres">
      <dgm:prSet presAssocID="{D7951F77-4E36-4893-91C6-3151A6D51694}" presName="root" presStyleCnt="0">
        <dgm:presLayoutVars>
          <dgm:dir/>
          <dgm:resizeHandles val="exact"/>
        </dgm:presLayoutVars>
      </dgm:prSet>
      <dgm:spPr/>
    </dgm:pt>
    <dgm:pt modelId="{0094CD39-7002-4B5E-877D-02B6B0E6C685}" type="pres">
      <dgm:prSet presAssocID="{65B3944D-D926-4D0F-A305-F5740000747A}" presName="compNode" presStyleCnt="0"/>
      <dgm:spPr/>
    </dgm:pt>
    <dgm:pt modelId="{C9BCC0A7-4EA9-444D-A661-6CD0349FA8B7}" type="pres">
      <dgm:prSet presAssocID="{65B3944D-D926-4D0F-A305-F5740000747A}" presName="iconBgRect" presStyleLbl="bgShp" presStyleIdx="0" presStyleCnt="4"/>
      <dgm:spPr>
        <a:noFill/>
      </dgm:spPr>
    </dgm:pt>
    <dgm:pt modelId="{9F9A0A13-80DE-4152-AD0B-F1B57BDDE11D}" type="pres">
      <dgm:prSet presAssocID="{65B3944D-D926-4D0F-A305-F574000074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A480AFC6-EE27-4614-AC1B-B7796E444EDF}" type="pres">
      <dgm:prSet presAssocID="{65B3944D-D926-4D0F-A305-F5740000747A}" presName="spaceRect" presStyleCnt="0"/>
      <dgm:spPr/>
    </dgm:pt>
    <dgm:pt modelId="{9053032A-E668-4011-8EE5-5E356FF2FB6B}" type="pres">
      <dgm:prSet presAssocID="{65B3944D-D926-4D0F-A305-F5740000747A}" presName="textRect" presStyleLbl="revTx" presStyleIdx="0" presStyleCnt="4" custScaleX="120071">
        <dgm:presLayoutVars>
          <dgm:chMax val="1"/>
          <dgm:chPref val="1"/>
        </dgm:presLayoutVars>
      </dgm:prSet>
      <dgm:spPr>
        <a:prstGeom prst="rect">
          <a:avLst/>
        </a:prstGeom>
      </dgm:spPr>
    </dgm:pt>
    <dgm:pt modelId="{BC6E504E-B169-4B61-85D7-51520F2B9743}" type="pres">
      <dgm:prSet presAssocID="{8862CE7B-AE72-45E8-B982-5279C14F7985}" presName="sibTrans" presStyleCnt="0"/>
      <dgm:spPr/>
    </dgm:pt>
    <dgm:pt modelId="{14D15476-F474-46D7-B177-F8E40796FE35}" type="pres">
      <dgm:prSet presAssocID="{223932EA-8A4D-4270-95C3-913761557237}" presName="compNode" presStyleCnt="0"/>
      <dgm:spPr/>
    </dgm:pt>
    <dgm:pt modelId="{1FC3D828-343B-42C4-A35E-FB3CAA3FB1B3}" type="pres">
      <dgm:prSet presAssocID="{223932EA-8A4D-4270-95C3-913761557237}" presName="iconBgRect" presStyleLbl="bgShp" presStyleIdx="1" presStyleCnt="4"/>
      <dgm:spPr>
        <a:noFill/>
      </dgm:spPr>
    </dgm:pt>
    <dgm:pt modelId="{902713CB-D896-458F-B8DA-F1C1FC1C9B5E}" type="pres">
      <dgm:prSet presAssocID="{223932EA-8A4D-4270-95C3-9137615572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C624B3C-0EA4-4983-B87C-0B5532036A83}" type="pres">
      <dgm:prSet presAssocID="{223932EA-8A4D-4270-95C3-913761557237}" presName="spaceRect" presStyleCnt="0"/>
      <dgm:spPr/>
    </dgm:pt>
    <dgm:pt modelId="{1A37C356-0854-4A55-859A-10DB397A3024}" type="pres">
      <dgm:prSet presAssocID="{223932EA-8A4D-4270-95C3-913761557237}" presName="textRect" presStyleLbl="revTx" presStyleIdx="1" presStyleCnt="4">
        <dgm:presLayoutVars>
          <dgm:chMax val="1"/>
          <dgm:chPref val="1"/>
        </dgm:presLayoutVars>
      </dgm:prSet>
      <dgm:spPr>
        <a:prstGeom prst="rect">
          <a:avLst/>
        </a:prstGeom>
      </dgm:spPr>
    </dgm:pt>
    <dgm:pt modelId="{13F17AF8-950C-456F-AC54-760BBE52F290}" type="pres">
      <dgm:prSet presAssocID="{C201C5C8-D4F2-4559-AF23-68BB4B3E7FB1}" presName="sibTrans" presStyleCnt="0"/>
      <dgm:spPr/>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2" presStyleCnt="4"/>
      <dgm:spPr>
        <a:noFill/>
      </dgm:spPr>
    </dgm:pt>
    <dgm:pt modelId="{501CE67F-3782-42E8-B14B-7322FA3A6AF9}" type="pres">
      <dgm:prSet presAssocID="{BC68B812-A325-41D8-A08E-C2392666DF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2" presStyleCnt="4" custScaleX="160329">
        <dgm:presLayoutVars>
          <dgm:chMax val="1"/>
          <dgm:chPref val="1"/>
        </dgm:presLayoutVars>
      </dgm:prSet>
      <dgm:spPr>
        <a:prstGeom prst="rect">
          <a:avLst/>
        </a:prstGeom>
      </dgm:spPr>
    </dgm:pt>
    <dgm:pt modelId="{26C2295D-42E0-41C5-8B47-C82164646E5C}" type="pres">
      <dgm:prSet presAssocID="{E950D3C2-0472-429B-98B0-86C856FA65A1}" presName="sibTrans" presStyleCnt="0"/>
      <dgm:spPr/>
    </dgm:pt>
    <dgm:pt modelId="{B35AC086-3D53-473A-9AC9-09E397585F82}" type="pres">
      <dgm:prSet presAssocID="{7D1766B6-66CF-40CE-9693-BD20AFFFA3C9}" presName="compNode" presStyleCnt="0"/>
      <dgm:spPr/>
    </dgm:pt>
    <dgm:pt modelId="{AB9CFA30-80BB-4CBE-9CD8-BDB5E9753036}" type="pres">
      <dgm:prSet presAssocID="{7D1766B6-66CF-40CE-9693-BD20AFFFA3C9}" presName="iconBgRect" presStyleLbl="bgShp" presStyleIdx="3" presStyleCnt="4"/>
      <dgm:spPr>
        <a:noFill/>
      </dgm:spPr>
    </dgm:pt>
    <dgm:pt modelId="{3B505E4C-CA1F-4180-AD3B-9413D55B103E}" type="pres">
      <dgm:prSet presAssocID="{7D1766B6-66CF-40CE-9693-BD20AFFFA3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2A52F42F-EEA0-44B3-B748-B3BEB14B1E36}" type="pres">
      <dgm:prSet presAssocID="{7D1766B6-66CF-40CE-9693-BD20AFFFA3C9}" presName="spaceRect" presStyleCnt="0"/>
      <dgm:spPr/>
    </dgm:pt>
    <dgm:pt modelId="{7DA92A6E-F038-46D1-A456-33051C764A8B}" type="pres">
      <dgm:prSet presAssocID="{7D1766B6-66CF-40CE-9693-BD20AFFFA3C9}" presName="textRect" presStyleLbl="revTx" presStyleIdx="3" presStyleCnt="4">
        <dgm:presLayoutVars>
          <dgm:chMax val="1"/>
          <dgm:chPref val="1"/>
        </dgm:presLayoutVars>
      </dgm:prSet>
      <dgm:spPr>
        <a:prstGeom prst="rect">
          <a:avLst/>
        </a:prstGeom>
      </dgm:spPr>
    </dgm:pt>
  </dgm:ptLst>
  <dgm:cxnLst>
    <dgm:cxn modelId="{BDC8DB12-5AB2-AD47-84CD-925932D590A0}" type="presOf" srcId="{BC68B812-A325-41D8-A08E-C2392666DF66}" destId="{9E96DB26-9770-4D6D-9455-A20B7E0EBF8C}" srcOrd="0" destOrd="0" presId="urn:microsoft.com/office/officeart/2018/5/layout/IconCircleLabelList"/>
    <dgm:cxn modelId="{5069DB61-6041-FD49-8EA7-4EE326F6CE45}" type="presOf" srcId="{65B3944D-D926-4D0F-A305-F5740000747A}" destId="{9053032A-E668-4011-8EE5-5E356FF2FB6B}"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11AC1149-7888-014D-BECD-51B658FC0001}" type="presOf" srcId="{7D1766B6-66CF-40CE-9693-BD20AFFFA3C9}" destId="{7DA92A6E-F038-46D1-A456-33051C764A8B}" srcOrd="0" destOrd="0" presId="urn:microsoft.com/office/officeart/2018/5/layout/IconCircleLabelList"/>
    <dgm:cxn modelId="{23396E6D-45CC-874B-BBBF-87BB54F113EA}" type="presOf" srcId="{223932EA-8A4D-4270-95C3-913761557237}" destId="{1A37C356-0854-4A55-859A-10DB397A3024}" srcOrd="0" destOrd="0" presId="urn:microsoft.com/office/officeart/2018/5/layout/IconCircleLabelList"/>
    <dgm:cxn modelId="{92D3A76D-ADBB-49F3-861D-D2B74F81812E}" srcId="{D7951F77-4E36-4893-91C6-3151A6D51694}" destId="{65B3944D-D926-4D0F-A305-F5740000747A}" srcOrd="0" destOrd="0" parTransId="{2EA7AC4A-E82B-43F0-A6EA-F599428578FC}" sibTransId="{8862CE7B-AE72-45E8-B982-5279C14F7985}"/>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E37D9CF8-DFE4-4379-9C72-27346573699A}" srcId="{D7951F77-4E36-4893-91C6-3151A6D51694}" destId="{223932EA-8A4D-4270-95C3-913761557237}" srcOrd="1" destOrd="0" parTransId="{E01D4CB3-97D0-4857-AF09-DED2BE24BAAC}" sibTransId="{C201C5C8-D4F2-4559-AF23-68BB4B3E7FB1}"/>
    <dgm:cxn modelId="{CE2DF165-EF6B-4F49-B743-915BD92A84E8}" type="presParOf" srcId="{F899A4D3-2C9C-4287-A235-DE3E047E7C22}" destId="{0094CD39-7002-4B5E-877D-02B6B0E6C685}" srcOrd="0" destOrd="0" presId="urn:microsoft.com/office/officeart/2018/5/layout/IconCircleLabelList"/>
    <dgm:cxn modelId="{D63DFB80-8204-8640-A5BC-0C593F3C9E17}" type="presParOf" srcId="{0094CD39-7002-4B5E-877D-02B6B0E6C685}" destId="{C9BCC0A7-4EA9-444D-A661-6CD0349FA8B7}" srcOrd="0" destOrd="0" presId="urn:microsoft.com/office/officeart/2018/5/layout/IconCircleLabelList"/>
    <dgm:cxn modelId="{28F4603F-92A0-EC42-A00D-352034CB19C4}" type="presParOf" srcId="{0094CD39-7002-4B5E-877D-02B6B0E6C685}" destId="{9F9A0A13-80DE-4152-AD0B-F1B57BDDE11D}" srcOrd="1" destOrd="0" presId="urn:microsoft.com/office/officeart/2018/5/layout/IconCircleLabelList"/>
    <dgm:cxn modelId="{0E9C7FA3-9BCD-674B-B402-FFDC2F2B53A9}" type="presParOf" srcId="{0094CD39-7002-4B5E-877D-02B6B0E6C685}" destId="{A480AFC6-EE27-4614-AC1B-B7796E444EDF}" srcOrd="2" destOrd="0" presId="urn:microsoft.com/office/officeart/2018/5/layout/IconCircleLabelList"/>
    <dgm:cxn modelId="{61154DFD-5AAC-6143-A8B2-3E4FF629AFFD}" type="presParOf" srcId="{0094CD39-7002-4B5E-877D-02B6B0E6C685}" destId="{9053032A-E668-4011-8EE5-5E356FF2FB6B}" srcOrd="3" destOrd="0" presId="urn:microsoft.com/office/officeart/2018/5/layout/IconCircleLabelList"/>
    <dgm:cxn modelId="{EBBD2DB7-987F-0E4D-A853-0372CEEF6EC8}" type="presParOf" srcId="{F899A4D3-2C9C-4287-A235-DE3E047E7C22}" destId="{BC6E504E-B169-4B61-85D7-51520F2B9743}" srcOrd="1" destOrd="0" presId="urn:microsoft.com/office/officeart/2018/5/layout/IconCircleLabelList"/>
    <dgm:cxn modelId="{926E0CE0-9690-BC44-9D38-FB25406D6A43}" type="presParOf" srcId="{F899A4D3-2C9C-4287-A235-DE3E047E7C22}" destId="{14D15476-F474-46D7-B177-F8E40796FE35}" srcOrd="2" destOrd="0" presId="urn:microsoft.com/office/officeart/2018/5/layout/IconCircleLabelList"/>
    <dgm:cxn modelId="{89C15D4D-E00E-1649-86CE-A8595175A245}" type="presParOf" srcId="{14D15476-F474-46D7-B177-F8E40796FE35}" destId="{1FC3D828-343B-42C4-A35E-FB3CAA3FB1B3}" srcOrd="0" destOrd="0" presId="urn:microsoft.com/office/officeart/2018/5/layout/IconCircleLabelList"/>
    <dgm:cxn modelId="{2F172121-2A9C-8149-9738-8733E9AF2DEE}" type="presParOf" srcId="{14D15476-F474-46D7-B177-F8E40796FE35}" destId="{902713CB-D896-458F-B8DA-F1C1FC1C9B5E}" srcOrd="1" destOrd="0" presId="urn:microsoft.com/office/officeart/2018/5/layout/IconCircleLabelList"/>
    <dgm:cxn modelId="{B8753A05-1AA5-2242-A86E-4C885D576E40}" type="presParOf" srcId="{14D15476-F474-46D7-B177-F8E40796FE35}" destId="{0C624B3C-0EA4-4983-B87C-0B5532036A83}" srcOrd="2" destOrd="0" presId="urn:microsoft.com/office/officeart/2018/5/layout/IconCircleLabelList"/>
    <dgm:cxn modelId="{DA63C3DD-37CA-AA48-80D9-897D0EC4F8D1}" type="presParOf" srcId="{14D15476-F474-46D7-B177-F8E40796FE35}" destId="{1A37C356-0854-4A55-859A-10DB397A3024}" srcOrd="3" destOrd="0" presId="urn:microsoft.com/office/officeart/2018/5/layout/IconCircleLabelList"/>
    <dgm:cxn modelId="{0DDF2DDA-612B-084C-A66E-A6FA6C68F536}" type="presParOf" srcId="{F899A4D3-2C9C-4287-A235-DE3E047E7C22}" destId="{13F17AF8-950C-456F-AC54-760BBE52F290}" srcOrd="3" destOrd="0" presId="urn:microsoft.com/office/officeart/2018/5/layout/IconCircleLabelList"/>
    <dgm:cxn modelId="{DF06FE87-7390-924D-BE10-631C1BD28152}" type="presParOf" srcId="{F899A4D3-2C9C-4287-A235-DE3E047E7C22}" destId="{EA4BD492-063C-4B67-B2F7-C08CB328337E}" srcOrd="4"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 modelId="{859D5017-7230-FB4E-94AD-047D1335E5BD}" type="presParOf" srcId="{F899A4D3-2C9C-4287-A235-DE3E047E7C22}" destId="{26C2295D-42E0-41C5-8B47-C82164646E5C}" srcOrd="5" destOrd="0" presId="urn:microsoft.com/office/officeart/2018/5/layout/IconCircleLabelList"/>
    <dgm:cxn modelId="{AF12D39B-DD68-5A4B-87E0-714C70F4D7C4}" type="presParOf" srcId="{F899A4D3-2C9C-4287-A235-DE3E047E7C22}" destId="{B35AC086-3D53-473A-9AC9-09E397585F82}" srcOrd="6" destOrd="0" presId="urn:microsoft.com/office/officeart/2018/5/layout/IconCircleLabelList"/>
    <dgm:cxn modelId="{E5EE2F91-9E9C-1B45-AA06-EEC3B7942487}" type="presParOf" srcId="{B35AC086-3D53-473A-9AC9-09E397585F82}" destId="{AB9CFA30-80BB-4CBE-9CD8-BDB5E9753036}" srcOrd="0" destOrd="0" presId="urn:microsoft.com/office/officeart/2018/5/layout/IconCircleLabelList"/>
    <dgm:cxn modelId="{2409393D-61F0-2148-90EA-2B7F6A0F538D}" type="presParOf" srcId="{B35AC086-3D53-473A-9AC9-09E397585F82}" destId="{3B505E4C-CA1F-4180-AD3B-9413D55B103E}" srcOrd="1" destOrd="0" presId="urn:microsoft.com/office/officeart/2018/5/layout/IconCircleLabelList"/>
    <dgm:cxn modelId="{91A098FF-0967-A249-9E35-C3C079104C7F}" type="presParOf" srcId="{B35AC086-3D53-473A-9AC9-09E397585F82}" destId="{2A52F42F-EEA0-44B3-B748-B3BEB14B1E36}" srcOrd="2" destOrd="0" presId="urn:microsoft.com/office/officeart/2018/5/layout/IconCircleLabelList"/>
    <dgm:cxn modelId="{9C84FE3F-12E3-2D4D-B7D2-C18633251A01}" type="presParOf" srcId="{B35AC086-3D53-473A-9AC9-09E397585F82}" destId="{7DA92A6E-F038-46D1-A456-33051C764A8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75331" y="1295113"/>
        <a:ext cx="2523269" cy="2212804"/>
      </dsp:txXfrm>
    </dsp:sp>
    <dsp:sp modelId="{B48CEBB2-ABEF-3441-AEA3-83AB1BDCA6CB}">
      <dsp:nvSpPr>
        <dsp:cNvPr id="0" name=""/>
        <dsp:cNvSpPr/>
      </dsp:nvSpPr>
      <dsp:spPr>
        <a:xfrm>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2841908"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3767565" y="1295113"/>
        <a:ext cx="2523269" cy="2212804"/>
      </dsp:txXfrm>
    </dsp:sp>
    <dsp:sp modelId="{F44E78FC-A2BF-B94F-9C95-C81B202ABE44}">
      <dsp:nvSpPr>
        <dsp:cNvPr id="0" name=""/>
        <dsp:cNvSpPr/>
      </dsp:nvSpPr>
      <dsp:spPr>
        <a:xfrm>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601010"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7459798" y="1295113"/>
        <a:ext cx="2523269" cy="2212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1D599-5132-544B-9617-7B411AECE87E}">
      <dsp:nvSpPr>
        <dsp:cNvPr id="0" name=""/>
        <dsp:cNvSpPr/>
      </dsp:nvSpPr>
      <dsp:spPr>
        <a:xfrm>
          <a:off x="3486" y="804199"/>
          <a:ext cx="2183085" cy="873234"/>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01</a:t>
          </a:r>
        </a:p>
      </dsp:txBody>
      <dsp:txXfrm>
        <a:off x="440103" y="804199"/>
        <a:ext cx="1309851" cy="873234"/>
      </dsp:txXfrm>
    </dsp:sp>
    <dsp:sp modelId="{79CA1122-69FB-0B4E-B2C9-4D2ECE3F8377}">
      <dsp:nvSpPr>
        <dsp:cNvPr id="0" name=""/>
        <dsp:cNvSpPr/>
      </dsp:nvSpPr>
      <dsp:spPr>
        <a:xfrm>
          <a:off x="3486"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sp:txBody>
      <dsp:txXfrm>
        <a:off x="3486" y="1786588"/>
        <a:ext cx="1746468" cy="1170000"/>
      </dsp:txXfrm>
    </dsp:sp>
    <dsp:sp modelId="{3FE0BECA-F8E9-F948-9E5B-A2C88CDF4684}">
      <dsp:nvSpPr>
        <dsp:cNvPr id="0" name=""/>
        <dsp:cNvSpPr/>
      </dsp:nvSpPr>
      <dsp:spPr>
        <a:xfrm>
          <a:off x="1970571" y="804199"/>
          <a:ext cx="2183085" cy="873234"/>
        </a:xfrm>
        <a:prstGeom prst="chevron">
          <a:avLst/>
        </a:prstGeom>
        <a:solidFill>
          <a:schemeClr val="accent3">
            <a:hueOff val="-1687435"/>
            <a:satOff val="-506"/>
            <a:lumOff val="-141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02</a:t>
          </a:r>
        </a:p>
      </dsp:txBody>
      <dsp:txXfrm>
        <a:off x="2407188" y="804199"/>
        <a:ext cx="1309851" cy="873234"/>
      </dsp:txXfrm>
    </dsp:sp>
    <dsp:sp modelId="{E0B80017-40D4-A441-897E-5DB40659239C}">
      <dsp:nvSpPr>
        <dsp:cNvPr id="0" name=""/>
        <dsp:cNvSpPr/>
      </dsp:nvSpPr>
      <dsp:spPr>
        <a:xfrm>
          <a:off x="1970571"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1970571" y="1786588"/>
        <a:ext cx="1746468" cy="1170000"/>
      </dsp:txXfrm>
    </dsp:sp>
    <dsp:sp modelId="{81520718-E0A3-F74D-A443-828F2E61E496}">
      <dsp:nvSpPr>
        <dsp:cNvPr id="0" name=""/>
        <dsp:cNvSpPr/>
      </dsp:nvSpPr>
      <dsp:spPr>
        <a:xfrm>
          <a:off x="3937657" y="804199"/>
          <a:ext cx="2183085" cy="873234"/>
        </a:xfrm>
        <a:prstGeom prst="chevron">
          <a:avLst/>
        </a:prstGeom>
        <a:solidFill>
          <a:schemeClr val="accent3">
            <a:hueOff val="-3374869"/>
            <a:satOff val="-1013"/>
            <a:lumOff val="-2833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03</a:t>
          </a:r>
        </a:p>
      </dsp:txBody>
      <dsp:txXfrm>
        <a:off x="4374274" y="804199"/>
        <a:ext cx="1309851" cy="873234"/>
      </dsp:txXfrm>
    </dsp:sp>
    <dsp:sp modelId="{8A27EB0C-FEE2-BE49-9979-EC1C219DE78D}">
      <dsp:nvSpPr>
        <dsp:cNvPr id="0" name=""/>
        <dsp:cNvSpPr/>
      </dsp:nvSpPr>
      <dsp:spPr>
        <a:xfrm>
          <a:off x="3937657"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3937657" y="1786588"/>
        <a:ext cx="1746468" cy="1170000"/>
      </dsp:txXfrm>
    </dsp:sp>
    <dsp:sp modelId="{0CD56FB9-D72E-9940-8548-010CDB0C9363}">
      <dsp:nvSpPr>
        <dsp:cNvPr id="0" name=""/>
        <dsp:cNvSpPr/>
      </dsp:nvSpPr>
      <dsp:spPr>
        <a:xfrm>
          <a:off x="5904742" y="804199"/>
          <a:ext cx="2183085" cy="873234"/>
        </a:xfrm>
        <a:prstGeom prst="chevron">
          <a:avLst/>
        </a:prstGeom>
        <a:solidFill>
          <a:schemeClr val="accent3">
            <a:hueOff val="-5062304"/>
            <a:satOff val="-1519"/>
            <a:lumOff val="-424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04</a:t>
          </a:r>
          <a:endParaRPr lang="ru-RU" sz="1600" b="1" kern="1200" dirty="0">
            <a:effectLst/>
            <a:latin typeface="+mj-lt"/>
          </a:endParaRPr>
        </a:p>
      </dsp:txBody>
      <dsp:txXfrm>
        <a:off x="6341359" y="804199"/>
        <a:ext cx="1309851" cy="873234"/>
      </dsp:txXfrm>
    </dsp:sp>
    <dsp:sp modelId="{F38F5139-7DF1-3240-BF8A-0D0B02C34E33}">
      <dsp:nvSpPr>
        <dsp:cNvPr id="0" name=""/>
        <dsp:cNvSpPr/>
      </dsp:nvSpPr>
      <dsp:spPr>
        <a:xfrm>
          <a:off x="5904742"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90000"/>
            </a:lnSpc>
            <a:spcBef>
              <a:spcPct val="0"/>
            </a:spcBef>
            <a:spcAft>
              <a:spcPts val="0"/>
            </a:spcAft>
            <a:buNone/>
          </a:pPr>
          <a:r>
            <a:rPr lang="en-US" sz="1200" kern="1200" dirty="0">
              <a:latin typeface="+mn-lt"/>
              <a:ea typeface="+mn-ea"/>
              <a:cs typeface="+mn-cs"/>
            </a:rPr>
            <a:t>Lorem ipsum dolor sit amet, consectetuer adipiscing elit, </a:t>
          </a:r>
        </a:p>
      </dsp:txBody>
      <dsp:txXfrm>
        <a:off x="5904742" y="1786588"/>
        <a:ext cx="1746468" cy="1170000"/>
      </dsp:txXfrm>
    </dsp:sp>
    <dsp:sp modelId="{BB3B3198-26D7-164E-981A-C5A96DD0DBEF}">
      <dsp:nvSpPr>
        <dsp:cNvPr id="0" name=""/>
        <dsp:cNvSpPr/>
      </dsp:nvSpPr>
      <dsp:spPr>
        <a:xfrm>
          <a:off x="7871828" y="804199"/>
          <a:ext cx="2183085" cy="873234"/>
        </a:xfrm>
        <a:prstGeom prst="chevron">
          <a:avLst/>
        </a:prstGeom>
        <a:solidFill>
          <a:schemeClr val="accent3">
            <a:hueOff val="-6749738"/>
            <a:satOff val="-2025"/>
            <a:lumOff val="-566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05</a:t>
          </a:r>
          <a:endParaRPr lang="ru-RU" sz="1600" b="1" kern="1200" dirty="0">
            <a:effectLst/>
            <a:latin typeface="+mj-lt"/>
          </a:endParaRPr>
        </a:p>
      </dsp:txBody>
      <dsp:txXfrm>
        <a:off x="8308445" y="804199"/>
        <a:ext cx="1309851" cy="873234"/>
      </dsp:txXfrm>
    </dsp:sp>
    <dsp:sp modelId="{7DDD8217-14DA-AF4E-9FE3-03C109C46553}">
      <dsp:nvSpPr>
        <dsp:cNvPr id="0" name=""/>
        <dsp:cNvSpPr/>
      </dsp:nvSpPr>
      <dsp:spPr>
        <a:xfrm>
          <a:off x="7871828"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0" lvl="0" indent="0" algn="l" defTabSz="533400">
            <a:lnSpc>
              <a:spcPct val="90000"/>
            </a:lnSpc>
            <a:spcBef>
              <a:spcPct val="0"/>
            </a:spcBef>
            <a:spcAft>
              <a:spcPts val="0"/>
            </a:spcAft>
            <a:buNone/>
          </a:pPr>
          <a:r>
            <a:rPr lang="en-US" sz="1100" kern="1200" dirty="0">
              <a:latin typeface="+mn-lt"/>
              <a:ea typeface="+mn-ea"/>
              <a:cs typeface="+mn-cs"/>
            </a:rPr>
            <a:t>Lorem ipsum dolor sit amet, consectetuer adipiscing elit, </a:t>
          </a:r>
        </a:p>
      </dsp:txBody>
      <dsp:txXfrm>
        <a:off x="7871828" y="1786588"/>
        <a:ext cx="1746468" cy="117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CC0A7-4EA9-444D-A661-6CD0349FA8B7}">
      <dsp:nvSpPr>
        <dsp:cNvPr id="0" name=""/>
        <dsp:cNvSpPr/>
      </dsp:nvSpPr>
      <dsp:spPr>
        <a:xfrm>
          <a:off x="764738"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F9A0A13-80DE-4152-AD0B-F1B57BDDE11D}">
      <dsp:nvSpPr>
        <dsp:cNvPr id="0" name=""/>
        <dsp:cNvSpPr/>
      </dsp:nvSpPr>
      <dsp:spPr>
        <a:xfrm>
          <a:off x="998738" y="1022430"/>
          <a:ext cx="630000" cy="63000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3032A-E668-4011-8EE5-5E356FF2FB6B}">
      <dsp:nvSpPr>
        <dsp:cNvPr id="0" name=""/>
        <dsp:cNvSpPr/>
      </dsp:nvSpPr>
      <dsp:spPr>
        <a:xfrm>
          <a:off x="233099" y="2228430"/>
          <a:ext cx="2161278"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LinkedIn</a:t>
          </a:r>
          <a:br>
            <a:rPr lang="en-US" sz="1600" kern="1200" dirty="0">
              <a:latin typeface="+mj-lt"/>
              <a:ea typeface="+mn-ea"/>
              <a:cs typeface="+mn-cs"/>
            </a:rPr>
          </a:br>
          <a:r>
            <a:rPr lang="en-US" sz="1600" kern="1200" cap="none" dirty="0">
              <a:latin typeface="+mj-lt"/>
              <a:ea typeface="+mn-ea"/>
              <a:cs typeface="+mn-cs"/>
            </a:rPr>
            <a:t>ANGELICAASTROM</a:t>
          </a:r>
          <a:endParaRPr lang="en-US" sz="1600" kern="1200" dirty="0">
            <a:latin typeface="+mj-lt"/>
            <a:ea typeface="+mn-ea"/>
            <a:cs typeface="+mn-cs"/>
          </a:endParaRPr>
        </a:p>
      </dsp:txBody>
      <dsp:txXfrm>
        <a:off x="233099" y="2228430"/>
        <a:ext cx="2161278" cy="743927"/>
      </dsp:txXfrm>
    </dsp:sp>
    <dsp:sp modelId="{1FC3D828-343B-42C4-A35E-FB3CAA3FB1B3}">
      <dsp:nvSpPr>
        <dsp:cNvPr id="0" name=""/>
        <dsp:cNvSpPr/>
      </dsp:nvSpPr>
      <dsp:spPr>
        <a:xfrm>
          <a:off x="3060377"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02713CB-D896-458F-B8DA-F1C1FC1C9B5E}">
      <dsp:nvSpPr>
        <dsp:cNvPr id="0" name=""/>
        <dsp:cNvSpPr/>
      </dsp:nvSpPr>
      <dsp:spPr>
        <a:xfrm>
          <a:off x="3294377" y="1022430"/>
          <a:ext cx="630000" cy="63000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7C356-0854-4A55-859A-10DB397A3024}">
      <dsp:nvSpPr>
        <dsp:cNvPr id="0" name=""/>
        <dsp:cNvSpPr/>
      </dsp:nvSpPr>
      <dsp:spPr>
        <a:xfrm>
          <a:off x="2709377"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Twitter</a:t>
          </a:r>
          <a:br>
            <a:rPr lang="en-US" sz="1600" kern="1200" dirty="0">
              <a:latin typeface="+mj-lt"/>
              <a:ea typeface="+mn-ea"/>
              <a:cs typeface="+mn-cs"/>
            </a:rPr>
          </a:br>
          <a:r>
            <a:rPr lang="en-US" sz="1600" kern="1200" dirty="0">
              <a:latin typeface="+mj-lt"/>
              <a:ea typeface="+mn-ea"/>
              <a:cs typeface="+mn-cs"/>
            </a:rPr>
            <a:t>@</a:t>
          </a:r>
          <a:r>
            <a:rPr lang="en-US" sz="1600" kern="1200" cap="none" dirty="0">
              <a:latin typeface="+mj-lt"/>
              <a:ea typeface="+mn-ea"/>
              <a:cs typeface="+mn-cs"/>
            </a:rPr>
            <a:t>AASTROM</a:t>
          </a:r>
          <a:endParaRPr lang="en-US" sz="1600" kern="1200" dirty="0">
            <a:latin typeface="+mj-lt"/>
            <a:ea typeface="+mn-ea"/>
            <a:cs typeface="+mn-cs"/>
          </a:endParaRPr>
        </a:p>
      </dsp:txBody>
      <dsp:txXfrm>
        <a:off x="2709377" y="2228430"/>
        <a:ext cx="1800000" cy="743927"/>
      </dsp:txXfrm>
    </dsp:sp>
    <dsp:sp modelId="{AA942612-CA7A-414A-8A41-5AF47E8BF18D}">
      <dsp:nvSpPr>
        <dsp:cNvPr id="0" name=""/>
        <dsp:cNvSpPr/>
      </dsp:nvSpPr>
      <dsp:spPr>
        <a:xfrm>
          <a:off x="5718339"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501CE67F-3782-42E8-B14B-7322FA3A6AF9}">
      <dsp:nvSpPr>
        <dsp:cNvPr id="0" name=""/>
        <dsp:cNvSpPr/>
      </dsp:nvSpPr>
      <dsp:spPr>
        <a:xfrm>
          <a:off x="5952339" y="1022430"/>
          <a:ext cx="630000" cy="630000"/>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96DB26-9770-4D6D-9455-A20B7E0EBF8C}">
      <dsp:nvSpPr>
        <dsp:cNvPr id="0" name=""/>
        <dsp:cNvSpPr/>
      </dsp:nvSpPr>
      <dsp:spPr>
        <a:xfrm>
          <a:off x="4824378" y="2228430"/>
          <a:ext cx="2885922"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Email</a:t>
          </a:r>
          <a:br>
            <a:rPr lang="en-US" sz="1600" kern="1200" dirty="0">
              <a:latin typeface="+mj-lt"/>
              <a:ea typeface="+mn-ea"/>
              <a:cs typeface="+mn-cs"/>
            </a:rPr>
          </a:br>
          <a:r>
            <a:rPr lang="en-US" sz="1600" kern="1200" dirty="0">
              <a:latin typeface="+mj-lt"/>
              <a:ea typeface="+mn-ea"/>
              <a:cs typeface="+mn-cs"/>
            </a:rPr>
            <a:t>ANGELCIA@contoso.com</a:t>
          </a:r>
        </a:p>
      </dsp:txBody>
      <dsp:txXfrm>
        <a:off x="4824378" y="2228430"/>
        <a:ext cx="2885922" cy="743927"/>
      </dsp:txXfrm>
    </dsp:sp>
    <dsp:sp modelId="{AB9CFA30-80BB-4CBE-9CD8-BDB5E9753036}">
      <dsp:nvSpPr>
        <dsp:cNvPr id="0" name=""/>
        <dsp:cNvSpPr/>
      </dsp:nvSpPr>
      <dsp:spPr>
        <a:xfrm>
          <a:off x="8376300"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3B505E4C-CA1F-4180-AD3B-9413D55B103E}">
      <dsp:nvSpPr>
        <dsp:cNvPr id="0" name=""/>
        <dsp:cNvSpPr/>
      </dsp:nvSpPr>
      <dsp:spPr>
        <a:xfrm>
          <a:off x="8610300" y="1022430"/>
          <a:ext cx="630000" cy="630000"/>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A92A6E-F038-46D1-A456-33051C764A8B}">
      <dsp:nvSpPr>
        <dsp:cNvPr id="0" name=""/>
        <dsp:cNvSpPr/>
      </dsp:nvSpPr>
      <dsp:spPr>
        <a:xfrm>
          <a:off x="8025300"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Phone</a:t>
          </a:r>
          <a:br>
            <a:rPr lang="en-US" sz="1600" kern="1200" dirty="0">
              <a:latin typeface="+mj-lt"/>
              <a:ea typeface="+mn-ea"/>
              <a:cs typeface="+mn-cs"/>
            </a:rPr>
          </a:br>
          <a:r>
            <a:rPr lang="en-US" sz="1600" kern="1200" dirty="0">
              <a:latin typeface="+mj-lt"/>
              <a:ea typeface="+mn-ea"/>
              <a:cs typeface="+mn-cs"/>
            </a:rPr>
            <a:t>231-555-0188</a:t>
          </a:r>
        </a:p>
      </dsp:txBody>
      <dsp:txXfrm>
        <a:off x="8025300" y="2228430"/>
        <a:ext cx="1800000" cy="7439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2021-03-05</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2021-03-05</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2021-03-05</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2021-03-05</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2021-03-05</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2021-03-05</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2021-03-05</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2021-03-05</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2021-03-05</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2021-03-05</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2021-03-05</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2021-03-05</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2021-03-05</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a:t>Sales Pitch</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SUBTITLE GOES HERE</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2446848306"/>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Future offerings</a:t>
            </a:r>
          </a:p>
        </p:txBody>
      </p:sp>
    </p:spTree>
    <p:extLst>
      <p:ext uri="{BB962C8B-B14F-4D97-AF65-F5344CB8AC3E}">
        <p14:creationId xmlns:p14="http://schemas.microsoft.com/office/powerpoint/2010/main" val="402862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4171081415"/>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Roadmap</a:t>
            </a:r>
          </a:p>
        </p:txBody>
      </p:sp>
    </p:spTree>
    <p:extLst>
      <p:ext uri="{BB962C8B-B14F-4D97-AF65-F5344CB8AC3E}">
        <p14:creationId xmlns:p14="http://schemas.microsoft.com/office/powerpoint/2010/main" val="140209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850AAA-B77D-4000-A143-0539464CCB02}"/>
              </a:ext>
            </a:extLst>
          </p:cNvPr>
          <p:cNvSpPr>
            <a:spLocks noGrp="1"/>
          </p:cNvSpPr>
          <p:nvPr>
            <p:ph type="body" idx="1"/>
          </p:nvPr>
        </p:nvSpPr>
        <p:spPr/>
        <p:txBody>
          <a:bodyPr/>
          <a:lstStyle/>
          <a:p>
            <a:r>
              <a:rPr lang="en-US" dirty="0"/>
              <a:t>Title goes Here</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5" name="Text Placeholder 4">
            <a:extLst>
              <a:ext uri="{FF2B5EF4-FFF2-40B4-BE49-F238E27FC236}">
                <a16:creationId xmlns:a16="http://schemas.microsoft.com/office/drawing/2014/main" id="{3CDA0F0A-8BBE-4720-8A8F-47FD935FA9E8}"/>
              </a:ext>
            </a:extLst>
          </p:cNvPr>
          <p:cNvSpPr>
            <a:spLocks noGrp="1"/>
          </p:cNvSpPr>
          <p:nvPr>
            <p:ph type="body" sz="quarter" idx="3"/>
          </p:nvPr>
        </p:nvSpPr>
        <p:spPr/>
        <p:txBody>
          <a:bodyPr/>
          <a:lstStyle/>
          <a:p>
            <a:r>
              <a:rPr lang="en-US" dirty="0"/>
              <a:t>Title Goes Here</a:t>
            </a:r>
          </a:p>
        </p:txBody>
      </p:sp>
      <p:sp>
        <p:nvSpPr>
          <p:cNvPr id="6" name="Content Placeholder 5">
            <a:extLst>
              <a:ext uri="{FF2B5EF4-FFF2-40B4-BE49-F238E27FC236}">
                <a16:creationId xmlns:a16="http://schemas.microsoft.com/office/drawing/2014/main" id="{1163EFDC-D9E5-4185-9B8F-C3C93FF516E1}"/>
              </a:ext>
            </a:extLst>
          </p:cNvPr>
          <p:cNvSpPr>
            <a:spLocks noGrp="1"/>
          </p:cNvSpPr>
          <p:nvPr>
            <p:ph sz="quarter" idx="4"/>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COMPETITIVE COMPARISON</a:t>
            </a:r>
          </a:p>
        </p:txBody>
      </p:sp>
    </p:spTree>
    <p:extLst>
      <p:ext uri="{BB962C8B-B14F-4D97-AF65-F5344CB8AC3E}">
        <p14:creationId xmlns:p14="http://schemas.microsoft.com/office/powerpoint/2010/main" val="2682059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close up of a video camera lens">
            <a:extLst>
              <a:ext uri="{FF2B5EF4-FFF2-40B4-BE49-F238E27FC236}">
                <a16:creationId xmlns:a16="http://schemas.microsoft.com/office/drawing/2014/main" id="{8CF182DB-5145-EB40-81CD-BF5F590D79F0}"/>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1097280" y="2108200"/>
            <a:ext cx="9914431" cy="3760788"/>
          </a:xfrm>
          <a:prstGeom prst="rect">
            <a:avLst/>
          </a:prstGeom>
        </p:spPr>
      </p:pic>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dirty="0"/>
              <a:t>Video Slide</a:t>
            </a:r>
          </a:p>
        </p:txBody>
      </p:sp>
    </p:spTree>
    <p:extLst>
      <p:ext uri="{BB962C8B-B14F-4D97-AF65-F5344CB8AC3E}">
        <p14:creationId xmlns:p14="http://schemas.microsoft.com/office/powerpoint/2010/main" val="349449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a:t>Our proposal</a:t>
            </a:r>
          </a:p>
        </p:txBody>
      </p:sp>
      <p:graphicFrame>
        <p:nvGraphicFramePr>
          <p:cNvPr id="18" name="Table 4">
            <a:extLst>
              <a:ext uri="{FF2B5EF4-FFF2-40B4-BE49-F238E27FC236}">
                <a16:creationId xmlns:a16="http://schemas.microsoft.com/office/drawing/2014/main" id="{AFB77571-0BCA-7C4F-AB7C-ACECE7143F3B}"/>
              </a:ext>
            </a:extLst>
          </p:cNvPr>
          <p:cNvGraphicFramePr>
            <a:graphicFrameLocks noGrp="1"/>
          </p:cNvGraphicFramePr>
          <p:nvPr>
            <p:ph idx="1"/>
            <p:extLst>
              <p:ext uri="{D42A27DB-BD31-4B8C-83A1-F6EECF244321}">
                <p14:modId xmlns:p14="http://schemas.microsoft.com/office/powerpoint/2010/main" val="1896938393"/>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771108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DF69AA2-97D6-4693-9E8A-BEBB49A5C6F9}"/>
              </a:ext>
            </a:extLst>
          </p:cNvPr>
          <p:cNvSpPr>
            <a:spLocks noGrp="1"/>
          </p:cNvSpPr>
          <p:nvPr>
            <p:ph sz="half" idx="2"/>
          </p:nvPr>
        </p:nvSpPr>
        <p:spPr/>
        <p:txBody>
          <a:bodyPr/>
          <a:lstStyle/>
          <a:p>
            <a:r>
              <a:rPr lang="en-US" dirty="0"/>
              <a:t>First</a:t>
            </a:r>
          </a:p>
          <a:p>
            <a:r>
              <a:rPr lang="en-US" dirty="0"/>
              <a:t>Second</a:t>
            </a:r>
          </a:p>
          <a:p>
            <a:r>
              <a:rPr lang="en-US" dirty="0"/>
              <a:t>Third</a:t>
            </a:r>
          </a:p>
        </p:txBody>
      </p:sp>
      <p:pic>
        <p:nvPicPr>
          <p:cNvPr id="26" name="Content Placeholder 19" descr="A woman sitting at a table in front of a computer working late into the night">
            <a:extLst>
              <a:ext uri="{FF2B5EF4-FFF2-40B4-BE49-F238E27FC236}">
                <a16:creationId xmlns:a16="http://schemas.microsoft.com/office/drawing/2014/main" id="{16B11D6C-8BFF-1A47-AD21-B0E21DE6AF28}"/>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42027"/>
            <a:ext cx="4589462" cy="5544764"/>
          </a:xfrm>
        </p:spPr>
      </p:pic>
    </p:spTree>
    <p:extLst>
      <p:ext uri="{BB962C8B-B14F-4D97-AF65-F5344CB8AC3E}">
        <p14:creationId xmlns:p14="http://schemas.microsoft.com/office/powerpoint/2010/main" val="149476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p:txBody>
          <a:bodyPr/>
          <a:lstStyle/>
          <a:p>
            <a:r>
              <a:rPr lang="en-US" dirty="0"/>
              <a:t>Questions?</a:t>
            </a:r>
          </a:p>
        </p:txBody>
      </p:sp>
      <p:sp>
        <p:nvSpPr>
          <p:cNvPr id="20" name="Text Placeholder 19">
            <a:extLst>
              <a:ext uri="{FF2B5EF4-FFF2-40B4-BE49-F238E27FC236}">
                <a16:creationId xmlns:a16="http://schemas.microsoft.com/office/drawing/2014/main" id="{5AEC0676-36E0-374F-8480-880FE68CC821}"/>
              </a:ext>
            </a:extLst>
          </p:cNvPr>
          <p:cNvSpPr>
            <a:spLocks noGrp="1"/>
          </p:cNvSpPr>
          <p:nvPr>
            <p:ph type="body" sz="half" idx="2"/>
          </p:nvPr>
        </p:nvSpPr>
        <p:spPr/>
        <p:txBody>
          <a:bodyPr/>
          <a:lstStyle/>
          <a:p>
            <a:r>
              <a:rPr lang="en-US" dirty="0"/>
              <a:t>Subtitle goes Here</a:t>
            </a:r>
          </a:p>
        </p:txBody>
      </p:sp>
      <p:pic>
        <p:nvPicPr>
          <p:cNvPr id="25" name="Picture Placeholder 24" descr="Group of people at a meeting">
            <a:extLst>
              <a:ext uri="{FF2B5EF4-FFF2-40B4-BE49-F238E27FC236}">
                <a16:creationId xmlns:a16="http://schemas.microsoft.com/office/drawing/2014/main" id="{8DFFB7C0-8017-5C49-82B9-22CA9BCE8138}"/>
              </a:ext>
            </a:extLst>
          </p:cNvPr>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xfrm>
            <a:off x="635001" y="603250"/>
            <a:ext cx="10921998" cy="3294019"/>
          </a:xfrm>
        </p:spPr>
      </p:pic>
    </p:spTree>
    <p:extLst>
      <p:ext uri="{BB962C8B-B14F-4D97-AF65-F5344CB8AC3E}">
        <p14:creationId xmlns:p14="http://schemas.microsoft.com/office/powerpoint/2010/main" val="3512217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title"/>
          </p:nvPr>
        </p:nvSpPr>
        <p:spPr/>
        <p:txBody>
          <a:bodyPr/>
          <a:lstStyle/>
          <a:p>
            <a:r>
              <a:rPr lang="en-US" dirty="0"/>
              <a:t>Contact Us</a:t>
            </a:r>
          </a:p>
        </p:txBody>
      </p:sp>
      <p:graphicFrame>
        <p:nvGraphicFramePr>
          <p:cNvPr id="4" name="Content Placeholder 2" descr="SmartArt graphic for contact information">
            <a:extLst>
              <a:ext uri="{FF2B5EF4-FFF2-40B4-BE49-F238E27FC236}">
                <a16:creationId xmlns:a16="http://schemas.microsoft.com/office/drawing/2014/main" id="{600D9413-DE22-3A40-BE90-9FD7FAA1C7C3}"/>
              </a:ext>
            </a:extLst>
          </p:cNvPr>
          <p:cNvGraphicFramePr>
            <a:graphicFrameLocks noGrp="1"/>
          </p:cNvGraphicFramePr>
          <p:nvPr>
            <p:ph idx="1"/>
            <p:extLst>
              <p:ext uri="{D42A27DB-BD31-4B8C-83A1-F6EECF244321}">
                <p14:modId xmlns:p14="http://schemas.microsoft.com/office/powerpoint/2010/main" val="1847764084"/>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0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What our customers say</a:t>
            </a:r>
          </a:p>
          <a:p>
            <a:r>
              <a:rPr lang="en-US" dirty="0"/>
              <a:t>Customer case study</a:t>
            </a:r>
          </a:p>
          <a:p>
            <a:r>
              <a:rPr lang="en-US" dirty="0"/>
              <a:t>Industry overview</a:t>
            </a:r>
          </a:p>
          <a:p>
            <a:r>
              <a:rPr lang="en-US" dirty="0"/>
              <a:t>Our team</a:t>
            </a:r>
          </a:p>
          <a:p>
            <a:r>
              <a:rPr lang="en-US" dirty="0"/>
              <a:t>Our products and services</a:t>
            </a:r>
          </a:p>
          <a:p>
            <a:r>
              <a:rPr lang="en-US" dirty="0"/>
              <a:t>Pricing/packages</a:t>
            </a:r>
          </a:p>
          <a:p>
            <a:r>
              <a:rPr lang="en-US" dirty="0"/>
              <a:t>Company performance</a:t>
            </a:r>
          </a:p>
          <a:p>
            <a:r>
              <a:rPr lang="en-US" dirty="0"/>
              <a:t>Future offerings</a:t>
            </a:r>
          </a:p>
          <a:p>
            <a:r>
              <a:rPr lang="en-US" dirty="0"/>
              <a:t>Roadmap</a:t>
            </a:r>
          </a:p>
          <a:p>
            <a:r>
              <a:rPr lang="en-US" dirty="0"/>
              <a:t>Competitive comparison</a:t>
            </a:r>
          </a:p>
          <a:p>
            <a:r>
              <a:rPr lang="en-US" dirty="0"/>
              <a:t>Our proposal</a:t>
            </a:r>
          </a:p>
          <a:p>
            <a:r>
              <a:rPr lang="en-US" dirty="0"/>
              <a:t>Next steps</a:t>
            </a:r>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a:solidFill>
                  <a:schemeClr val="tx1">
                    <a:lumMod val="85000"/>
                    <a:lumOff val="15000"/>
                  </a:schemeClr>
                </a:solidFill>
              </a:rPr>
              <a:t>WHAT OUR CUSTOMERS SAY</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p:txBody>
          <a:bodyPr/>
          <a:lstStyle/>
          <a:p>
            <a:pPr marL="0" indent="0">
              <a:buFont typeface="Calibri" panose="020F0502020204030204" pitchFamily="34" charset="0"/>
              <a:buNone/>
            </a:pPr>
            <a:r>
              <a:rPr lang="en-US" spc="200" dirty="0">
                <a:solidFill>
                  <a:schemeClr val="tx1"/>
                </a:solidFill>
              </a:rPr>
              <a:t>“QUOTES…</a:t>
            </a:r>
          </a:p>
        </p:txBody>
      </p:sp>
    </p:spTree>
    <p:extLst>
      <p:ext uri="{BB962C8B-B14F-4D97-AF65-F5344CB8AC3E}">
        <p14:creationId xmlns:p14="http://schemas.microsoft.com/office/powerpoint/2010/main" val="97197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CUSTOMER CASE STUDY</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a:p>
            <a:r>
              <a:rPr lang="en-US" dirty="0"/>
              <a:t>Duis aute irure dolor in reprehenderit in voluptate velit esse cillum dolore eu fugiat nulla pariatur. Excepteur sint occaecat cupidatat non proident, sunt in culpa qui officia deserunt mollit anim id est laborum.</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graphicFrame>
        <p:nvGraphicFramePr>
          <p:cNvPr id="18" name="Table 4">
            <a:extLst>
              <a:ext uri="{FF2B5EF4-FFF2-40B4-BE49-F238E27FC236}">
                <a16:creationId xmlns:a16="http://schemas.microsoft.com/office/drawing/2014/main" id="{CEAD8830-262F-F14F-8007-721D1F2C1E87}"/>
              </a:ext>
            </a:extLst>
          </p:cNvPr>
          <p:cNvGraphicFramePr>
            <a:graphicFrameLocks noGrp="1"/>
          </p:cNvGraphicFramePr>
          <p:nvPr>
            <p:ph idx="1"/>
            <p:extLst>
              <p:ext uri="{D42A27DB-BD31-4B8C-83A1-F6EECF244321}">
                <p14:modId xmlns:p14="http://schemas.microsoft.com/office/powerpoint/2010/main" val="2039895146"/>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dirty="0"/>
              <a:t>INDUSTRY OVERVIEW</a:t>
            </a:r>
          </a:p>
        </p:txBody>
      </p:sp>
    </p:spTree>
    <p:extLst>
      <p:ext uri="{BB962C8B-B14F-4D97-AF65-F5344CB8AC3E}">
        <p14:creationId xmlns:p14="http://schemas.microsoft.com/office/powerpoint/2010/main" val="70740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587584"/>
          </a:xfrm>
        </p:spPr>
        <p:txBody>
          <a:bodyPr/>
          <a:lstStyle/>
          <a:p>
            <a:r>
              <a:rPr lang="en-US" dirty="0"/>
              <a:t>OUR TEAM</a:t>
            </a:r>
          </a:p>
        </p:txBody>
      </p:sp>
      <p:pic>
        <p:nvPicPr>
          <p:cNvPr id="40" name="Picture Placeholder 39" descr="Man in yellow shirt on blue background dancing">
            <a:extLst>
              <a:ext uri="{FF2B5EF4-FFF2-40B4-BE49-F238E27FC236}">
                <a16:creationId xmlns:a16="http://schemas.microsoft.com/office/drawing/2014/main" id="{3C0B9D68-8F30-E84F-9E2F-573FAA18E186}"/>
              </a:ext>
            </a:extLst>
          </p:cNvPr>
          <p:cNvPicPr>
            <a:picLocks noGrp="1" noChangeAspect="1"/>
          </p:cNvPicPr>
          <p:nvPr>
            <p:ph type="pic" sz="quarter" idx="14"/>
          </p:nvPr>
        </p:nvPicPr>
        <p:blipFill rotWithShape="1">
          <a:blip r:embed="rId2" cstate="email">
            <a:extLst>
              <a:ext uri="{28A0092B-C50C-407E-A947-70E740481C1C}">
                <a14:useLocalDpi xmlns:a14="http://schemas.microsoft.com/office/drawing/2010/main"/>
              </a:ext>
            </a:extLst>
          </a:blip>
          <a:srcRect/>
          <a:stretch/>
        </p:blipFill>
        <p:spPr>
          <a:xfrm>
            <a:off x="4659186" y="1930861"/>
            <a:ext cx="2919413" cy="2919413"/>
          </a:xfrm>
        </p:spPr>
      </p:pic>
      <p:sp>
        <p:nvSpPr>
          <p:cNvPr id="19" name="Text Placeholder 18">
            <a:extLst>
              <a:ext uri="{FF2B5EF4-FFF2-40B4-BE49-F238E27FC236}">
                <a16:creationId xmlns:a16="http://schemas.microsoft.com/office/drawing/2014/main" id="{342B2560-FAA9-124F-AD83-8C8D48E03E44}"/>
              </a:ext>
            </a:extLst>
          </p:cNvPr>
          <p:cNvSpPr>
            <a:spLocks noGrp="1"/>
          </p:cNvSpPr>
          <p:nvPr>
            <p:ph type="body" sz="half" idx="2"/>
          </p:nvPr>
        </p:nvSpPr>
        <p:spPr/>
        <p:txBody>
          <a:bodyPr/>
          <a:lstStyle/>
          <a:p>
            <a:r>
              <a:rPr lang="en-US" dirty="0"/>
              <a:t>John</a:t>
            </a:r>
          </a:p>
        </p:txBody>
      </p:sp>
      <p:sp>
        <p:nvSpPr>
          <p:cNvPr id="23" name="Text Placeholder 22">
            <a:extLst>
              <a:ext uri="{FF2B5EF4-FFF2-40B4-BE49-F238E27FC236}">
                <a16:creationId xmlns:a16="http://schemas.microsoft.com/office/drawing/2014/main" id="{2B0FE939-6135-8846-B579-79F696C454ED}"/>
              </a:ext>
            </a:extLst>
          </p:cNvPr>
          <p:cNvSpPr>
            <a:spLocks noGrp="1"/>
          </p:cNvSpPr>
          <p:nvPr>
            <p:ph type="body" sz="half" idx="16"/>
          </p:nvPr>
        </p:nvSpPr>
        <p:spPr/>
        <p:txBody>
          <a:bodyPr/>
          <a:lstStyle/>
          <a:p>
            <a:r>
              <a:rPr lang="en-US" dirty="0"/>
              <a:t>joe</a:t>
            </a:r>
          </a:p>
        </p:txBody>
      </p:sp>
      <p:sp>
        <p:nvSpPr>
          <p:cNvPr id="24" name="Text Placeholder 23">
            <a:extLst>
              <a:ext uri="{FF2B5EF4-FFF2-40B4-BE49-F238E27FC236}">
                <a16:creationId xmlns:a16="http://schemas.microsoft.com/office/drawing/2014/main" id="{996C3DD2-045C-6945-B783-8067FCC3CDF9}"/>
              </a:ext>
            </a:extLst>
          </p:cNvPr>
          <p:cNvSpPr>
            <a:spLocks noGrp="1"/>
          </p:cNvSpPr>
          <p:nvPr>
            <p:ph type="body" sz="half" idx="17"/>
          </p:nvPr>
        </p:nvSpPr>
        <p:spPr/>
        <p:txBody>
          <a:bodyPr/>
          <a:lstStyle/>
          <a:p>
            <a:r>
              <a:rPr lang="en-US" dirty="0"/>
              <a:t>sally</a:t>
            </a:r>
          </a:p>
        </p:txBody>
      </p:sp>
      <p:pic>
        <p:nvPicPr>
          <p:cNvPr id="38" name="Picture Placeholder 37" descr="Man in yellow shirt on yellow background dancing">
            <a:extLst>
              <a:ext uri="{FF2B5EF4-FFF2-40B4-BE49-F238E27FC236}">
                <a16:creationId xmlns:a16="http://schemas.microsoft.com/office/drawing/2014/main" id="{9D46B1A3-C5DA-C34C-93E4-11360375C631}"/>
              </a:ext>
            </a:extLst>
          </p:cNvPr>
          <p:cNvPicPr>
            <a:picLocks noGrp="1" noChangeAspect="1"/>
          </p:cNvPicPr>
          <p:nvPr>
            <p:ph type="pic" sz="quarter" idx="13"/>
          </p:nvPr>
        </p:nvPicPr>
        <p:blipFill rotWithShape="1">
          <a:blip r:embed="rId3" cstate="email">
            <a:extLst>
              <a:ext uri="{28A0092B-C50C-407E-A947-70E740481C1C}">
                <a14:useLocalDpi xmlns:a14="http://schemas.microsoft.com/office/drawing/2010/main"/>
              </a:ext>
            </a:extLst>
          </a:blip>
          <a:srcRect r="-1"/>
          <a:stretch/>
        </p:blipFill>
        <p:spPr>
          <a:xfrm>
            <a:off x="1097279" y="1930861"/>
            <a:ext cx="2919413" cy="2919413"/>
          </a:xfrm>
        </p:spPr>
      </p:pic>
      <p:pic>
        <p:nvPicPr>
          <p:cNvPr id="36" name="Picture Placeholder 32" descr="Woman in a red outfit on red background smiling off camear ">
            <a:extLst>
              <a:ext uri="{FF2B5EF4-FFF2-40B4-BE49-F238E27FC236}">
                <a16:creationId xmlns:a16="http://schemas.microsoft.com/office/drawing/2014/main" id="{D125A9C2-4641-3146-8396-D22F8ACF5A7E}"/>
              </a:ext>
            </a:extLst>
          </p:cNvPr>
          <p:cNvPicPr>
            <a:picLocks noGrp="1" noChangeAspect="1"/>
          </p:cNvPicPr>
          <p:nvPr>
            <p:ph type="pic" sz="quarter" idx="15"/>
          </p:nvPr>
        </p:nvPicPr>
        <p:blipFill rotWithShape="1">
          <a:blip r:embed="rId4" cstate="email">
            <a:extLst>
              <a:ext uri="{28A0092B-C50C-407E-A947-70E740481C1C}">
                <a14:useLocalDpi xmlns:a14="http://schemas.microsoft.com/office/drawing/2010/main"/>
              </a:ext>
            </a:extLst>
          </a:blip>
          <a:srcRect l="-772"/>
          <a:stretch/>
        </p:blipFill>
        <p:spPr>
          <a:xfrm>
            <a:off x="8221093" y="1930861"/>
            <a:ext cx="2919413" cy="2919413"/>
          </a:xfrm>
        </p:spPr>
      </p:pic>
    </p:spTree>
    <p:extLst>
      <p:ext uri="{BB962C8B-B14F-4D97-AF65-F5344CB8AC3E}">
        <p14:creationId xmlns:p14="http://schemas.microsoft.com/office/powerpoint/2010/main" val="164038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OUR PRODUCTS/SERVICES</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endParaRPr lang="en-US" dirty="0"/>
          </a:p>
        </p:txBody>
      </p:sp>
      <p:pic>
        <p:nvPicPr>
          <p:cNvPr id="7" name="Content Placeholder 6" descr="A close up of a person in glasses looking at her computer">
            <a:extLst>
              <a:ext uri="{FF2B5EF4-FFF2-40B4-BE49-F238E27FC236}">
                <a16:creationId xmlns:a16="http://schemas.microsoft.com/office/drawing/2014/main" id="{31DCECD3-2E44-5D44-9FA4-EC4D470EC66E}"/>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26533"/>
            <a:ext cx="4589462" cy="5604933"/>
          </a:xfrm>
        </p:spPr>
      </p:pic>
    </p:spTree>
    <p:extLst>
      <p:ext uri="{BB962C8B-B14F-4D97-AF65-F5344CB8AC3E}">
        <p14:creationId xmlns:p14="http://schemas.microsoft.com/office/powerpoint/2010/main" val="417620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p:txBody>
          <a:bodyPr/>
          <a:lstStyle/>
          <a:p>
            <a:r>
              <a:rPr lang="en-US" dirty="0"/>
              <a:t>Pricing/packages</a:t>
            </a:r>
          </a:p>
        </p:txBody>
      </p:sp>
      <p:sp>
        <p:nvSpPr>
          <p:cNvPr id="30" name="Content Placeholder 29">
            <a:extLst>
              <a:ext uri="{FF2B5EF4-FFF2-40B4-BE49-F238E27FC236}">
                <a16:creationId xmlns:a16="http://schemas.microsoft.com/office/drawing/2014/main" id="{42F24CA9-34C3-CF4E-B2C6-AAC4B1BBA81E}"/>
              </a:ext>
            </a:extLst>
          </p:cNvPr>
          <p:cNvSpPr>
            <a:spLocks noGrp="1"/>
          </p:cNvSpPr>
          <p:nvPr>
            <p:ph sz="half" idx="2"/>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a:p>
            <a:r>
              <a:rPr lang="en-US" dirty="0"/>
              <a:t>Duis aute irure dolor in reprehenderit in voluptate velit esse cillum dolore eu fugiat nulla pariatur. Excepteur sint occaecat cupidatat non proident, sunt in culpa qui officia deserunt mollit anim id est laborum.</a:t>
            </a:r>
          </a:p>
        </p:txBody>
      </p:sp>
      <p:graphicFrame>
        <p:nvGraphicFramePr>
          <p:cNvPr id="65" name="Table 4">
            <a:extLst>
              <a:ext uri="{FF2B5EF4-FFF2-40B4-BE49-F238E27FC236}">
                <a16:creationId xmlns:a16="http://schemas.microsoft.com/office/drawing/2014/main" id="{E59CB423-9F61-9544-B939-BB91A5EDEB34}"/>
              </a:ext>
            </a:extLst>
          </p:cNvPr>
          <p:cNvGraphicFramePr>
            <a:graphicFrameLocks noGrp="1"/>
          </p:cNvGraphicFramePr>
          <p:nvPr>
            <p:ph sz="half" idx="14"/>
            <p:extLst>
              <p:ext uri="{D42A27DB-BD31-4B8C-83A1-F6EECF244321}">
                <p14:modId xmlns:p14="http://schemas.microsoft.com/office/powerpoint/2010/main" val="1428055958"/>
              </p:ext>
            </p:extLst>
          </p:nvPr>
        </p:nvGraphicFramePr>
        <p:xfrm>
          <a:off x="604838" y="620712"/>
          <a:ext cx="4492455" cy="5604990"/>
        </p:xfrm>
        <a:graphic>
          <a:graphicData uri="http://schemas.openxmlformats.org/drawingml/2006/table">
            <a:tbl>
              <a:tblPr firstRow="1" bandRow="1">
                <a:tableStyleId>{B301B821-A1FF-4177-AEE7-76D212191A09}</a:tableStyleId>
              </a:tblPr>
              <a:tblGrid>
                <a:gridCol w="1497485">
                  <a:extLst>
                    <a:ext uri="{9D8B030D-6E8A-4147-A177-3AD203B41FA5}">
                      <a16:colId xmlns:a16="http://schemas.microsoft.com/office/drawing/2014/main" val="3628234326"/>
                    </a:ext>
                  </a:extLst>
                </a:gridCol>
                <a:gridCol w="1497485">
                  <a:extLst>
                    <a:ext uri="{9D8B030D-6E8A-4147-A177-3AD203B41FA5}">
                      <a16:colId xmlns:a16="http://schemas.microsoft.com/office/drawing/2014/main" val="1083199451"/>
                    </a:ext>
                  </a:extLst>
                </a:gridCol>
                <a:gridCol w="1497485">
                  <a:extLst>
                    <a:ext uri="{9D8B030D-6E8A-4147-A177-3AD203B41FA5}">
                      <a16:colId xmlns:a16="http://schemas.microsoft.com/office/drawing/2014/main" val="1334118722"/>
                    </a:ext>
                  </a:extLst>
                </a:gridCol>
              </a:tblGrid>
              <a:tr h="1348846">
                <a:tc>
                  <a:txBody>
                    <a:bodyPr/>
                    <a:lstStyle/>
                    <a:p>
                      <a:pPr algn="ct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17115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line chart">
            <a:extLst>
              <a:ext uri="{FF2B5EF4-FFF2-40B4-BE49-F238E27FC236}">
                <a16:creationId xmlns:a16="http://schemas.microsoft.com/office/drawing/2014/main" id="{65E7A877-E287-4279-8948-3113F61C429C}"/>
              </a:ext>
            </a:extLst>
          </p:cNvPr>
          <p:cNvGraphicFramePr>
            <a:graphicFrameLocks noGrp="1"/>
          </p:cNvGraphicFramePr>
          <p:nvPr>
            <p:ph idx="1"/>
            <p:extLst>
              <p:ext uri="{D42A27DB-BD31-4B8C-83A1-F6EECF244321}">
                <p14:modId xmlns:p14="http://schemas.microsoft.com/office/powerpoint/2010/main" val="1976042095"/>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r>
              <a:rPr lang="en-US" dirty="0"/>
              <a:t>COMPANY PERFORMANCE</a:t>
            </a:r>
          </a:p>
        </p:txBody>
      </p:sp>
    </p:spTree>
    <p:extLst>
      <p:ext uri="{BB962C8B-B14F-4D97-AF65-F5344CB8AC3E}">
        <p14:creationId xmlns:p14="http://schemas.microsoft.com/office/powerpoint/2010/main" val="1191027962"/>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0</TotalTime>
  <Words>528</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RetrospectVTI</vt:lpstr>
      <vt:lpstr>Sales Pitch</vt:lpstr>
      <vt:lpstr>OUTLINE</vt:lpstr>
      <vt:lpstr>WHAT OUR CUSTOMERS SAY</vt:lpstr>
      <vt:lpstr>CUSTOMER CASE STUDY</vt:lpstr>
      <vt:lpstr>INDUSTRY OVERVIEW</vt:lpstr>
      <vt:lpstr>OUR TEAM</vt:lpstr>
      <vt:lpstr>OUR PRODUCTS/SERVICES</vt:lpstr>
      <vt:lpstr>Pricing/packages</vt:lpstr>
      <vt:lpstr>COMPANY PERFORMANCE</vt:lpstr>
      <vt:lpstr>Future offerings</vt:lpstr>
      <vt:lpstr>Roadmap</vt:lpstr>
      <vt:lpstr>COMPETITIVE COMPARISON</vt:lpstr>
      <vt:lpstr>Video Slide</vt:lpstr>
      <vt:lpstr>Our proposal</vt:lpstr>
      <vt:lpstr>Next steps</vt:lpstr>
      <vt:lpstr>Questions?</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Pitch</dc:title>
  <dc:creator>Mohamed</dc:creator>
  <cp:lastModifiedBy>Mohamed</cp:lastModifiedBy>
  <cp:revision>1</cp:revision>
  <dcterms:created xsi:type="dcterms:W3CDTF">2021-03-05T19:39:40Z</dcterms:created>
  <dcterms:modified xsi:type="dcterms:W3CDTF">2021-03-05T19:39:46Z</dcterms:modified>
</cp:coreProperties>
</file>