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5" r:id="rId6"/>
    <p:sldId id="259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2D-41CA-85CD-3070442D56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2D-41CA-85CD-3070442D56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2D-41CA-85CD-3070442D56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2D-41CA-85CD-3070442D5696}"/>
              </c:ext>
            </c:extLst>
          </c:dPt>
          <c:cat>
            <c:strRef>
              <c:f>Sheet1!$A$2:$A$5</c:f>
              <c:strCache>
                <c:ptCount val="4"/>
                <c:pt idx="0">
                  <c:v>6th</c:v>
                </c:pt>
                <c:pt idx="1">
                  <c:v>7th</c:v>
                </c:pt>
                <c:pt idx="2">
                  <c:v>8th</c:v>
                </c:pt>
                <c:pt idx="3">
                  <c:v>9th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Curiosity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E42D31-A5CD-4293-9252-02BB7390D545}" type="presOf" srcId="{4AF52931-E4CA-4429-AACB-B8747CDB2409}" destId="{573FC8C9-03E6-4269-9DB7-824A4479C21C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F9899549-F706-4D9A-8D30-CC87785A4BD1}" type="presOf" srcId="{BFF9359E-E9B1-4B73-BACC-2C7988765B16}" destId="{61C9C6B6-F051-4AFC-B696-34674ED32FC0}" srcOrd="0" destOrd="0" presId="urn:microsoft.com/office/officeart/2018/2/layout/IconVerticalSolidList"/>
    <dgm:cxn modelId="{745B6C74-C9FD-47F7-996E-2D57D164A5C8}" type="presOf" srcId="{81BEB84D-9A77-49C6-9301-B3359FCAC75F}" destId="{8C6416B8-BF6E-4B19-A8CD-80E01FEB1ED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0314A3D2-5E17-48C8-86C5-FD62237EACB0}" type="presOf" srcId="{C7720856-93F0-4CC7-B7FD-2466914A11D4}" destId="{536D0097-A245-4152-8984-CC3ABB7DF273}" srcOrd="0" destOrd="0" presId="urn:microsoft.com/office/officeart/2018/2/layout/IconVerticalSolidList"/>
    <dgm:cxn modelId="{98B89911-E2C3-40B5-8E4D-32E9D5AF57FA}" type="presParOf" srcId="{536D0097-A245-4152-8984-CC3ABB7DF273}" destId="{DB8DBD9D-81A4-425A-BACC-11558B39BA4F}" srcOrd="0" destOrd="0" presId="urn:microsoft.com/office/officeart/2018/2/layout/IconVerticalSolidList"/>
    <dgm:cxn modelId="{AC1D2426-5DFE-4D6E-A87C-447D261455F2}" type="presParOf" srcId="{DB8DBD9D-81A4-425A-BACC-11558B39BA4F}" destId="{DE4D0CB4-0619-47EF-A746-365405D39958}" srcOrd="0" destOrd="0" presId="urn:microsoft.com/office/officeart/2018/2/layout/IconVerticalSolidList"/>
    <dgm:cxn modelId="{1D260F22-1154-411C-BE72-65712F06CB44}" type="presParOf" srcId="{DB8DBD9D-81A4-425A-BACC-11558B39BA4F}" destId="{ABC6D826-A6E6-42EC-BF0E-9025B33009B2}" srcOrd="1" destOrd="0" presId="urn:microsoft.com/office/officeart/2018/2/layout/IconVerticalSolidList"/>
    <dgm:cxn modelId="{851491A2-CC50-4F98-8620-1B16BCAA1E5F}" type="presParOf" srcId="{DB8DBD9D-81A4-425A-BACC-11558B39BA4F}" destId="{3E7294FB-7627-4D43-88C1-EE466B3369AD}" srcOrd="2" destOrd="0" presId="urn:microsoft.com/office/officeart/2018/2/layout/IconVerticalSolidList"/>
    <dgm:cxn modelId="{334AEA8F-9DBB-474B-B77E-C1F08C98FC4E}" type="presParOf" srcId="{DB8DBD9D-81A4-425A-BACC-11558B39BA4F}" destId="{573FC8C9-03E6-4269-9DB7-824A4479C21C}" srcOrd="3" destOrd="0" presId="urn:microsoft.com/office/officeart/2018/2/layout/IconVerticalSolidList"/>
    <dgm:cxn modelId="{254B904F-3F35-42D3-93F4-1CDEA88A8153}" type="presParOf" srcId="{536D0097-A245-4152-8984-CC3ABB7DF273}" destId="{5F2C253B-D9B7-4F6A-BC58-58675D37BE4B}" srcOrd="1" destOrd="0" presId="urn:microsoft.com/office/officeart/2018/2/layout/IconVerticalSolidList"/>
    <dgm:cxn modelId="{EA473A5F-67A7-465E-8AF0-BCC7AA4998D7}" type="presParOf" srcId="{536D0097-A245-4152-8984-CC3ABB7DF273}" destId="{6802359D-3E26-495D-95C0-D50D2FF0A0AB}" srcOrd="2" destOrd="0" presId="urn:microsoft.com/office/officeart/2018/2/layout/IconVerticalSolidList"/>
    <dgm:cxn modelId="{3EA1E20D-3681-4C75-B15D-5D1DD3930DEE}" type="presParOf" srcId="{6802359D-3E26-495D-95C0-D50D2FF0A0AB}" destId="{B58CA141-504B-412A-818E-73651C363A3D}" srcOrd="0" destOrd="0" presId="urn:microsoft.com/office/officeart/2018/2/layout/IconVerticalSolidList"/>
    <dgm:cxn modelId="{FDCE3AB2-924B-400D-A9DE-D08297DAF291}" type="presParOf" srcId="{6802359D-3E26-495D-95C0-D50D2FF0A0AB}" destId="{AFC95015-001F-49EB-8731-0714E310C46E}" srcOrd="1" destOrd="0" presId="urn:microsoft.com/office/officeart/2018/2/layout/IconVerticalSolidList"/>
    <dgm:cxn modelId="{BDA015F8-97AE-48DF-93CC-7552465E4756}" type="presParOf" srcId="{6802359D-3E26-495D-95C0-D50D2FF0A0AB}" destId="{D4F75FDB-FBCC-4B87-AABC-5ADBB261BB02}" srcOrd="2" destOrd="0" presId="urn:microsoft.com/office/officeart/2018/2/layout/IconVerticalSolidList"/>
    <dgm:cxn modelId="{9F0D6FCF-B728-4D45-BA20-DEE7162FFE27}" type="presParOf" srcId="{6802359D-3E26-495D-95C0-D50D2FF0A0AB}" destId="{8C6416B8-BF6E-4B19-A8CD-80E01FEB1ED8}" srcOrd="3" destOrd="0" presId="urn:microsoft.com/office/officeart/2018/2/layout/IconVerticalSolidList"/>
    <dgm:cxn modelId="{473851C0-4FDC-4DB1-8FC0-25AAC7B6CF71}" type="presParOf" srcId="{536D0097-A245-4152-8984-CC3ABB7DF273}" destId="{91C06081-CFBE-49AB-AE47-FB2FE4BD1620}" srcOrd="3" destOrd="0" presId="urn:microsoft.com/office/officeart/2018/2/layout/IconVerticalSolidList"/>
    <dgm:cxn modelId="{9CA6B505-46F0-4253-ADF2-226B921D100B}" type="presParOf" srcId="{536D0097-A245-4152-8984-CC3ABB7DF273}" destId="{780F5C81-E187-46CA-9F2B-7655A74715CA}" srcOrd="4" destOrd="0" presId="urn:microsoft.com/office/officeart/2018/2/layout/IconVerticalSolidList"/>
    <dgm:cxn modelId="{9D4847BD-25B9-4A68-8068-0711BBEAA0D7}" type="presParOf" srcId="{780F5C81-E187-46CA-9F2B-7655A74715CA}" destId="{2DD6782C-3741-43AC-8E3F-C7C2A5A092FE}" srcOrd="0" destOrd="0" presId="urn:microsoft.com/office/officeart/2018/2/layout/IconVerticalSolidList"/>
    <dgm:cxn modelId="{59281DA9-0529-406E-9193-EE63F35ED646}" type="presParOf" srcId="{780F5C81-E187-46CA-9F2B-7655A74715CA}" destId="{22E3D4D5-84E6-41EE-BF94-D56D24841B8B}" srcOrd="1" destOrd="0" presId="urn:microsoft.com/office/officeart/2018/2/layout/IconVerticalSolidList"/>
    <dgm:cxn modelId="{A8B9FF69-B1EC-4F7B-AF3A-3114F1BD1D77}" type="presParOf" srcId="{780F5C81-E187-46CA-9F2B-7655A74715CA}" destId="{97079802-B104-4A91-9CE1-92B9B5C9364A}" srcOrd="2" destOrd="0" presId="urn:microsoft.com/office/officeart/2018/2/layout/IconVerticalSolidList"/>
    <dgm:cxn modelId="{B7EF2B86-7E13-4C54-9A10-7AF5ADA58315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6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Basics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 dirty="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7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Scientific Method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 dirty="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8</a:t>
          </a:r>
          <a:r>
            <a:rPr lang="en-US" sz="2000" baseline="30000" dirty="0">
              <a:solidFill>
                <a:schemeClr val="bg1"/>
              </a:solidFill>
            </a:rPr>
            <a:t>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Research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 dirty="0"/>
        </a:p>
      </dgm:t>
    </dgm:pt>
    <dgm:pt modelId="{76D56F19-2708-49DB-8F92-D8AC45F23A9A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9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Final Thesis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3"/>
      <dgm:spPr/>
    </dgm:pt>
    <dgm:pt modelId="{DBF0B936-C069-4B45-92D0-BC84490381D7}" type="pres">
      <dgm:prSet presAssocID="{808B76D0-8EC7-469A-93AC-7A6017188A9D}" presName="connectorText" presStyleLbl="sibTrans1D1" presStyleIdx="0" presStyleCnt="3"/>
      <dgm:spPr/>
    </dgm:pt>
    <dgm:pt modelId="{1FC37317-8B75-7A4E-B46A-6C6A45F69C67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3"/>
      <dgm:spPr/>
    </dgm:pt>
    <dgm:pt modelId="{B4080084-7793-E342-92FE-F348EAFF157C}" type="pres">
      <dgm:prSet presAssocID="{FEF1E80E-8A9E-4B0A-817C-2A4CFDCF3FB2}" presName="connectorText" presStyleLbl="sibTrans1D1" presStyleIdx="1" presStyleCnt="3"/>
      <dgm:spPr/>
    </dgm:pt>
    <dgm:pt modelId="{F14BE627-E883-874F-A626-EC388DCE8D9B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3"/>
      <dgm:spPr/>
    </dgm:pt>
    <dgm:pt modelId="{A4A67B76-88B9-3B42-B3EF-AFCDA17E5E1C}" type="pres">
      <dgm:prSet presAssocID="{BFE0749E-E343-4A6F-BD09-2810EE6B4BD7}" presName="connectorText" presStyleLbl="sibTrans1D1" presStyleIdx="2" presStyleCnt="3"/>
      <dgm:spPr/>
    </dgm:pt>
    <dgm:pt modelId="{D42A6699-F599-8045-897A-5A654DF673C0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381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30734" y="381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</a:t>
          </a:r>
        </a:p>
      </dsp:txBody>
      <dsp:txXfrm>
        <a:off x="1030734" y="381"/>
        <a:ext cx="3685727" cy="892410"/>
      </dsp:txXfrm>
    </dsp:sp>
    <dsp:sp modelId="{B58CA141-504B-412A-818E-73651C363A3D}">
      <dsp:nvSpPr>
        <dsp:cNvPr id="0" name=""/>
        <dsp:cNvSpPr/>
      </dsp:nvSpPr>
      <dsp:spPr>
        <a:xfrm>
          <a:off x="0" y="1115895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30734" y="1115895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Communication</a:t>
          </a:r>
        </a:p>
      </dsp:txBody>
      <dsp:txXfrm>
        <a:off x="1030734" y="1115895"/>
        <a:ext cx="3685727" cy="892410"/>
      </dsp:txXfrm>
    </dsp:sp>
    <dsp:sp modelId="{2DD6782C-3741-43AC-8E3F-C7C2A5A092FE}">
      <dsp:nvSpPr>
        <dsp:cNvPr id="0" name=""/>
        <dsp:cNvSpPr/>
      </dsp:nvSpPr>
      <dsp:spPr>
        <a:xfrm>
          <a:off x="0" y="2231408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D4D5-84E6-41EE-BF94-D56D24841B8B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C6B6-F051-4AFC-B696-34674ED32FC0}">
      <dsp:nvSpPr>
        <dsp:cNvPr id="0" name=""/>
        <dsp:cNvSpPr/>
      </dsp:nvSpPr>
      <dsp:spPr>
        <a:xfrm>
          <a:off x="1030734" y="2231408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Curiosity</a:t>
          </a:r>
        </a:p>
      </dsp:txBody>
      <dsp:txXfrm>
        <a:off x="1030734" y="2231408"/>
        <a:ext cx="3685727" cy="89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3964893" y="752950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240436" y="795609"/>
        <a:ext cx="30615" cy="6123"/>
      </dsp:txXfrm>
    </dsp:sp>
    <dsp:sp modelId="{591CA60E-213E-7B4B-B9DE-D89D137D3DA9}">
      <dsp:nvSpPr>
        <dsp:cNvPr id="0" name=""/>
        <dsp:cNvSpPr/>
      </dsp:nvSpPr>
      <dsp:spPr>
        <a:xfrm>
          <a:off x="1304510" y="16"/>
          <a:ext cx="2662182" cy="15973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6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Basics</a:t>
          </a:r>
        </a:p>
      </dsp:txBody>
      <dsp:txXfrm>
        <a:off x="1304510" y="16"/>
        <a:ext cx="2662182" cy="1597309"/>
      </dsp:txXfrm>
    </dsp:sp>
    <dsp:sp modelId="{DD741774-D280-DD46-9C9B-33FE253D22FC}">
      <dsp:nvSpPr>
        <dsp:cNvPr id="0" name=""/>
        <dsp:cNvSpPr/>
      </dsp:nvSpPr>
      <dsp:spPr>
        <a:xfrm>
          <a:off x="2635602" y="1595525"/>
          <a:ext cx="3274483" cy="581701"/>
        </a:xfrm>
        <a:custGeom>
          <a:avLst/>
          <a:gdLst/>
          <a:ahLst/>
          <a:cxnLst/>
          <a:rect l="0" t="0" r="0" b="0"/>
          <a:pathLst>
            <a:path>
              <a:moveTo>
                <a:pt x="3274483" y="0"/>
              </a:moveTo>
              <a:lnTo>
                <a:pt x="3274483" y="307950"/>
              </a:lnTo>
              <a:lnTo>
                <a:pt x="0" y="307950"/>
              </a:lnTo>
              <a:lnTo>
                <a:pt x="0" y="58170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189563" y="1883314"/>
        <a:ext cx="166561" cy="6123"/>
      </dsp:txXfrm>
    </dsp:sp>
    <dsp:sp modelId="{1FC37317-8B75-7A4E-B46A-6C6A45F69C67}">
      <dsp:nvSpPr>
        <dsp:cNvPr id="0" name=""/>
        <dsp:cNvSpPr/>
      </dsp:nvSpPr>
      <dsp:spPr>
        <a:xfrm>
          <a:off x="4578994" y="16"/>
          <a:ext cx="2662182" cy="15973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7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Scientific Method</a:t>
          </a:r>
        </a:p>
      </dsp:txBody>
      <dsp:txXfrm>
        <a:off x="4578994" y="16"/>
        <a:ext cx="2662182" cy="1597309"/>
      </dsp:txXfrm>
    </dsp:sp>
    <dsp:sp modelId="{63AED5AC-6A4E-294A-8C0F-D72D7D241108}">
      <dsp:nvSpPr>
        <dsp:cNvPr id="0" name=""/>
        <dsp:cNvSpPr/>
      </dsp:nvSpPr>
      <dsp:spPr>
        <a:xfrm>
          <a:off x="3964893" y="2962562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240436" y="3005220"/>
        <a:ext cx="30615" cy="6123"/>
      </dsp:txXfrm>
    </dsp:sp>
    <dsp:sp modelId="{F14BE627-E883-874F-A626-EC388DCE8D9B}">
      <dsp:nvSpPr>
        <dsp:cNvPr id="0" name=""/>
        <dsp:cNvSpPr/>
      </dsp:nvSpPr>
      <dsp:spPr>
        <a:xfrm>
          <a:off x="1304510" y="2209627"/>
          <a:ext cx="2662182" cy="15973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8</a:t>
          </a:r>
          <a:r>
            <a:rPr lang="en-US" sz="2000" kern="1200" baseline="30000" dirty="0">
              <a:solidFill>
                <a:schemeClr val="bg1"/>
              </a:solidFill>
            </a:rPr>
            <a:t>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Research</a:t>
          </a:r>
        </a:p>
      </dsp:txBody>
      <dsp:txXfrm>
        <a:off x="1304510" y="2209627"/>
        <a:ext cx="2662182" cy="1597309"/>
      </dsp:txXfrm>
    </dsp:sp>
    <dsp:sp modelId="{D42A6699-F599-8045-897A-5A654DF673C0}">
      <dsp:nvSpPr>
        <dsp:cNvPr id="0" name=""/>
        <dsp:cNvSpPr/>
      </dsp:nvSpPr>
      <dsp:spPr>
        <a:xfrm>
          <a:off x="4578994" y="2209627"/>
          <a:ext cx="2662182" cy="159730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9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Final Thesis</a:t>
          </a:r>
        </a:p>
      </dsp:txBody>
      <dsp:txXfrm>
        <a:off x="4578994" y="2209627"/>
        <a:ext cx="2662182" cy="1597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jpeg"/><Relationship Id="rId4" Type="http://schemas.openxmlformats.org/officeDocument/2006/relationships/diagramData" Target="../diagrams/data2.xm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/>
              <a:t>School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Design</a:t>
            </a:r>
            <a:endParaRPr lang="en-US" sz="117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b="1" dirty="0"/>
              <a:t>Science in </a:t>
            </a:r>
            <a:br>
              <a:rPr lang="en-US" b="1" dirty="0"/>
            </a:br>
            <a:r>
              <a:rPr lang="en-US" dirty="0"/>
              <a:t>education </a:t>
            </a:r>
            <a:r>
              <a:rPr lang="en-US" b="1" dirty="0"/>
              <a:t>Promotes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student looking at test tube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8" r="3" b="3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Picture 9" descr="student looking into microscope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4" r="-5" b="-5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 descr="students observing teacher do science experiment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9" b="-2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 descr="students raising hands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5" b="5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861383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Student</a:t>
            </a:r>
            <a:r>
              <a:rPr lang="en-US" sz="3600" dirty="0"/>
              <a:t> Growth</a:t>
            </a:r>
            <a:br>
              <a:rPr lang="en-US" sz="3600" dirty="0"/>
            </a:br>
            <a:r>
              <a:rPr lang="en-US" sz="3600" b="1" dirty="0"/>
              <a:t>By Grade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58908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Curriculum</a:t>
            </a: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43230"/>
              </p:ext>
            </p:extLst>
          </p:nvPr>
        </p:nvGraphicFramePr>
        <p:xfrm>
          <a:off x="3646312" y="2666999"/>
          <a:ext cx="8545688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53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School Design</vt:lpstr>
      <vt:lpstr>Science in  education Promotes</vt:lpstr>
      <vt:lpstr>Student Growth By Grade</vt:lpstr>
      <vt:lpstr>Our Curriculum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Design</dc:title>
  <dc:creator>Mohamed</dc:creator>
  <cp:lastModifiedBy>Mohamed</cp:lastModifiedBy>
  <cp:revision>1</cp:revision>
  <dcterms:created xsi:type="dcterms:W3CDTF">2021-03-05T19:56:10Z</dcterms:created>
  <dcterms:modified xsi:type="dcterms:W3CDTF">2021-03-05T19:56:14Z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