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233E9B-9F1D-41E0-82EE-FFB6E7B9DE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8D0C6-B507-4D7C-9AB8-C21B63D44D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FE0DD-B665-4C0D-9A77-5D509972AB66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CB52-DEC8-4A31-847D-9C7BE7E797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A830D-C7BC-43EA-9DCB-A2A7B6E456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4EAE3-9C96-46DD-BE2A-C285CD55D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95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022929-9408-4F5B-B80A-55646DCF29F9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5CE90-18D1-4C2B-A71E-130466AA69B1}"/>
              </a:ext>
            </a:extLst>
          </p:cNvPr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2209800"/>
            <a:ext cx="7772400" cy="1828800"/>
          </a:xfrm>
        </p:spPr>
        <p:txBody>
          <a:bodyPr lIns="45720" rIns="45720" bIns="45720"/>
          <a:lstStyle>
            <a:lvl1pPr algn="l">
              <a:defRPr sz="45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4191000"/>
            <a:ext cx="7772400" cy="914400"/>
          </a:xfrm>
        </p:spPr>
        <p:txBody>
          <a:bodyPr lIns="182880" tIns="0"/>
          <a:lstStyle>
            <a:lvl1pPr marL="36576" indent="0" algn="l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3EFA78-DE0E-433D-8CFA-D9FBF0D95DCD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F13AF2-DCC4-4842-96BC-1B9869901C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6AA5EA-3626-4B43-86D4-5B6226CC46A4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022929-9408-4F5B-B80A-55646DCF29F9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5CE90-18D1-4C2B-A71E-130466AA69B1}"/>
              </a:ext>
            </a:extLst>
          </p:cNvPr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2209800"/>
            <a:ext cx="7772400" cy="1828800"/>
          </a:xfrm>
        </p:spPr>
        <p:txBody>
          <a:bodyPr lIns="45720" rIns="45720" bIns="45720"/>
          <a:lstStyle>
            <a:lvl1pPr algn="l">
              <a:defRPr sz="45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4191000"/>
            <a:ext cx="7772400" cy="914400"/>
          </a:xfrm>
        </p:spPr>
        <p:txBody>
          <a:bodyPr lIns="182880" tIns="0"/>
          <a:lstStyle>
            <a:lvl1pPr marL="36576" indent="0" algn="l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3EFA78-DE0E-433D-8CFA-D9FBF0D95DCD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F13AF2-DCC4-4842-96BC-1B9869901C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6AA5EA-3626-4B43-86D4-5B6226CC46A4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64FB5F53-FF75-45AA-B00D-E26647458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009BE2F-3305-4974-9545-AD98A2B6C8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750E4B0F-2627-4011-8C06-77E6E0EE33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03F2C829-D4FC-4522-8F81-3EE63787A0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69DA3F2B-EEDB-435E-BF3D-BD81CA9790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724D06DB-16B6-4447-80D7-E3F12741D1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486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768ECE-5E91-42D8-9F95-B91671A2B2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D316310-4FD9-4500-A4BE-BD7BC69916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D2D13E1C-C5A0-4BB6-A3B2-B12F46371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709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1066800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1748600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53035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1784127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2021-03-06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8" r:id="rId4"/>
    <p:sldLayoutId id="2147483659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xStyles>
    <p:titleStyle>
      <a:lvl1pPr algn="l" rtl="0" eaLnBrk="1" latinLnBrk="0" hangingPunct="1">
        <a:spcBef>
          <a:spcPct val="0"/>
        </a:spcBef>
        <a:buNone/>
        <a:defRPr sz="3600" b="0" kern="1200">
          <a:solidFill>
            <a:schemeClr val="accent1">
              <a:tint val="88000"/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Staff Training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722376" y="4267200"/>
            <a:ext cx="7772400" cy="914400"/>
          </a:xfrm>
        </p:spPr>
        <p:txBody>
          <a:bodyPr/>
          <a:lstStyle/>
          <a:p>
            <a:r>
              <a:rPr lang="en-US" dirty="0"/>
              <a:t>Type your subject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and Introduction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the staff members to the session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8AE44F-E619-4085-86B0-B0B5C85236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238" y="2743200"/>
            <a:ext cx="4754562" cy="1981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the subject of the session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A63FA59-D973-42A7-A8BC-ECFF640720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Describe the overall goals of the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an overview of the subject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497874-DB7D-4884-AE00-052825BF94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238" y="2590800"/>
            <a:ext cx="4754562" cy="2133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why this training is important to the staff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topics to be covered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92C646-CF4C-4ECD-A1AE-EF4FD75C80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3238" y="5029201"/>
            <a:ext cx="8302290" cy="990600"/>
          </a:xfrm>
        </p:spPr>
        <p:txBody>
          <a:bodyPr/>
          <a:lstStyle/>
          <a:p>
            <a:r>
              <a:rPr lang="en-US" dirty="0"/>
              <a:t>Explain how the individual topics fit together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a list of relevant terms and their definitions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A33F4-E16E-42C1-8DF5-BD301393D2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238" y="2590800"/>
            <a:ext cx="4754562" cy="1524000"/>
          </a:xfrm>
        </p:spPr>
        <p:txBody>
          <a:bodyPr/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lorem ipsum dolor sit amet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consectetur adipiscing elit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sed do eiusmod tempor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incididunt ut labore et dolore magna aliqua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208FB4-1E8D-41FC-A7C6-1099529D1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One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Explain this topic</a:t>
            </a:r>
          </a:p>
          <a:p>
            <a:r>
              <a:rPr lang="en-US" dirty="0"/>
              <a:t>Give an example</a:t>
            </a:r>
          </a:p>
          <a:p>
            <a:r>
              <a:rPr lang="en-US" dirty="0"/>
              <a:t>Provide an exercise to reinforce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Explain this topic</a:t>
            </a:r>
          </a:p>
          <a:p>
            <a:r>
              <a:rPr lang="en-US" dirty="0"/>
              <a:t>Give an example</a:t>
            </a:r>
          </a:p>
          <a:p>
            <a:r>
              <a:rPr lang="en-US" dirty="0"/>
              <a:t>Provide an exercise to reinforce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503238" y="1905001"/>
            <a:ext cx="4754562" cy="684730"/>
          </a:xfrm>
        </p:spPr>
        <p:txBody>
          <a:bodyPr>
            <a:normAutofit/>
          </a:bodyPr>
          <a:lstStyle/>
          <a:p>
            <a:r>
              <a:rPr lang="en-US" dirty="0"/>
              <a:t>List the topics that were covered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66CD6-5908-4AEC-8CDE-F5E9BE79AE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238" y="2589731"/>
            <a:ext cx="4754562" cy="21346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any requirements for applying this training on the job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12C048-0A1C-4AEA-B066-7199B8924D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Request feedback about this training session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other training sessions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47EDD5-A066-41F4-BBA3-CAC1576624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238" y="2590800"/>
            <a:ext cx="4754562" cy="2133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books, articles, and online sources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3A851B-32FF-4EF4-B233-1878B71DEF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List consulting services and other sources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6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418111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8">
      <a:majorFont>
        <a:latin typeface="Calibri"/>
        <a:ea typeface=""/>
        <a:cs typeface=""/>
      </a:majorFont>
      <a:minorFont>
        <a:latin typeface="Verdana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28_Staff training_RVA_v3.potx" id="{DA6ACE24-BB74-46D7-9F60-6967E97E83EE}" vid="{146A61A8-795A-4C74-A855-9A9273DA09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0CE07A0-52F4-4A07-AA9C-9382FE84E5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6F0B0-E5A8-4443-BEAB-00A2B3875B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F6B4C9-959E-41CD-A5F4-89A04C976D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Staff training </Template>
  <TotalTime>0</TotalTime>
  <Words>167</Words>
  <Application>Microsoft Office PowerPoint</Application>
  <PresentationFormat>On-screen Show (4:3)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Wingdings 2</vt:lpstr>
      <vt:lpstr>Aspect</vt:lpstr>
      <vt:lpstr>Staff Training</vt:lpstr>
      <vt:lpstr>Welcome and Introduction</vt:lpstr>
      <vt:lpstr>Overview</vt:lpstr>
      <vt:lpstr>Vocabulary</vt:lpstr>
      <vt:lpstr>Topic One</vt:lpstr>
      <vt:lpstr>Topic Two</vt:lpstr>
      <vt:lpstr>Summary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 Training</dc:title>
  <dc:creator>Mohamed</dc:creator>
  <cp:lastModifiedBy>Mohamed</cp:lastModifiedBy>
  <cp:revision>1</cp:revision>
  <dcterms:created xsi:type="dcterms:W3CDTF">2021-03-06T07:17:38Z</dcterms:created>
  <dcterms:modified xsi:type="dcterms:W3CDTF">2021-03-06T07:17:47Z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