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0" r:id="rId5"/>
    <p:sldId id="260" r:id="rId6"/>
    <p:sldId id="277" r:id="rId7"/>
    <p:sldId id="262" r:id="rId8"/>
    <p:sldId id="263" r:id="rId9"/>
    <p:sldId id="278" r:id="rId10"/>
    <p:sldId id="264" r:id="rId11"/>
    <p:sldId id="265" r:id="rId12"/>
    <p:sldId id="266" r:id="rId13"/>
    <p:sldId id="267" r:id="rId14"/>
    <p:sldId id="273" r:id="rId15"/>
    <p:sldId id="268" r:id="rId16"/>
    <p:sldId id="272" r:id="rId17"/>
    <p:sldId id="274" r:id="rId18"/>
    <p:sldId id="269" r:id="rId19"/>
    <p:sldId id="271" r:id="rId20"/>
    <p:sldId id="2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96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1EF75A3-C09D-4991-B66E-2CADD8AFE1EC}"/>
              </a:ext>
            </a:extLst>
          </p:cNvPr>
          <p:cNvSpPr/>
          <p:nvPr/>
        </p:nvSpPr>
        <p:spPr>
          <a:xfrm>
            <a:off x="5254934" y="626558"/>
            <a:ext cx="1682133" cy="4133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Logo here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TITLE</a:t>
            </a:r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1140" y="5795479"/>
            <a:ext cx="2915816" cy="258532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typewriter">
            <a:extLst>
              <a:ext uri="{FF2B5EF4-FFF2-40B4-BE49-F238E27FC236}">
                <a16:creationId xmlns:a16="http://schemas.microsoft.com/office/drawing/2014/main" id="{BDF09815-0DB2-284D-A9E2-349BCC910C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ELIT.4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4B00A2-8957-4883-BF2C-980043E124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00AE9C-1AA0-4C74-B1A1-888D976F28BD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4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closeup of back of car">
            <a:extLst>
              <a:ext uri="{FF2B5EF4-FFF2-40B4-BE49-F238E27FC236}">
                <a16:creationId xmlns:a16="http://schemas.microsoft.com/office/drawing/2014/main" id="{B76024DF-019D-DB4D-A346-9138396F62E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ELIT.5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DD05D36-183A-4C55-8859-F64B5CBF7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40192"/>
              </p:ext>
            </p:extLst>
          </p:nvPr>
        </p:nvGraphicFramePr>
        <p:xfrm>
          <a:off x="5215796" y="2673231"/>
          <a:ext cx="6250491" cy="3114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83497">
                  <a:extLst>
                    <a:ext uri="{9D8B030D-6E8A-4147-A177-3AD203B41FA5}">
                      <a16:colId xmlns:a16="http://schemas.microsoft.com/office/drawing/2014/main" val="2538384577"/>
                    </a:ext>
                  </a:extLst>
                </a:gridCol>
                <a:gridCol w="2083497">
                  <a:extLst>
                    <a:ext uri="{9D8B030D-6E8A-4147-A177-3AD203B41FA5}">
                      <a16:colId xmlns:a16="http://schemas.microsoft.com/office/drawing/2014/main" val="1729089853"/>
                    </a:ext>
                  </a:extLst>
                </a:gridCol>
                <a:gridCol w="2083497">
                  <a:extLst>
                    <a:ext uri="{9D8B030D-6E8A-4147-A177-3AD203B41FA5}">
                      <a16:colId xmlns:a16="http://schemas.microsoft.com/office/drawing/2014/main" val="101920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Title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Title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Tilte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784144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Text here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765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2427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1192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696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19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here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39064"/>
                  </a:ext>
                </a:extLst>
              </a:tr>
            </a:tbl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BA3328-3ABC-4A8F-A13B-D35E9B7658E3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1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nan holding camera">
            <a:extLst>
              <a:ext uri="{FF2B5EF4-FFF2-40B4-BE49-F238E27FC236}">
                <a16:creationId xmlns:a16="http://schemas.microsoft.com/office/drawing/2014/main" id="{F808FE38-E4EA-A441-BE95-7C43BE506B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</a:t>
            </a:r>
            <a:br>
              <a:rPr lang="en-US" dirty="0"/>
            </a:br>
            <a:r>
              <a:rPr lang="en-US" sz="2800" b="0" i="1" dirty="0"/>
              <a:t>Lorem ipsum dolor sit amet, consectetuer adipiscing elit. Maecenas porttitor congue massa. Fusce posuere, magna sed pulvinar ultricies, purus lectus malesuada libero, sit amet commodo magna eros quis urna.01</a:t>
            </a:r>
            <a:endParaRPr lang="en-US" b="0" i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6682AD-BC87-4462-B85A-D575249567D1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Logo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68C1F9-4EEB-470B-92F7-C9DC6AF0FF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6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og wearing ">
            <a:extLst>
              <a:ext uri="{FF2B5EF4-FFF2-40B4-BE49-F238E27FC236}">
                <a16:creationId xmlns:a16="http://schemas.microsoft.com/office/drawing/2014/main" id="{C82E84C0-3F8B-5A4C-8DA3-AB9BEB51215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562502" y="1539126"/>
            <a:ext cx="3421745" cy="342174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</a:t>
            </a:r>
            <a:br>
              <a:rPr lang="en-US" dirty="0"/>
            </a:br>
            <a:r>
              <a:rPr lang="en-US" sz="2800" b="0" i="1" dirty="0"/>
              <a:t>Lorem ipsum dolor sit amet, consectetuer adipiscing elit. Maecenas porttitor congue massa. Fusce posuere, magna sed pulvinar ultricies, purus lectus malesuada libero, sit amet commodo magna eros quis urna.02</a:t>
            </a:r>
            <a:endParaRPr lang="en-US" b="0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585D30-ADD3-403E-B097-1A606B9BCB8E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E90A7E6-8214-4B8D-9F7F-0BE3175CBE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1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dog portrait funny expression">
            <a:extLst>
              <a:ext uri="{FF2B5EF4-FFF2-40B4-BE49-F238E27FC236}">
                <a16:creationId xmlns:a16="http://schemas.microsoft.com/office/drawing/2014/main" id="{FDC60EB8-8563-A04B-B4E8-DE80832D31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46BE206-C4BE-4BB3-9114-F18129E1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70" y="4752155"/>
            <a:ext cx="9355687" cy="1310968"/>
          </a:xfrm>
        </p:spPr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9FF0B67-8327-4649-B70F-C5371FB6AB2B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4BDA5F0-D940-4649-AA56-1C6A6E6F81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3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scattered hearts">
            <a:extLst>
              <a:ext uri="{FF2B5EF4-FFF2-40B4-BE49-F238E27FC236}">
                <a16:creationId xmlns:a16="http://schemas.microsoft.com/office/drawing/2014/main" id="{92BB8B2D-E401-2647-9892-95951D9CF0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pic>
        <p:nvPicPr>
          <p:cNvPr id="25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D95FE79-CFF8-4D94-9DEC-570635FF4F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Name</a:t>
            </a:r>
            <a:endParaRPr lang="en-GB" dirty="0"/>
          </a:p>
        </p:txBody>
      </p:sp>
      <p:pic>
        <p:nvPicPr>
          <p:cNvPr id="27" name="Graphic 26" descr="Smart Phone" title="Icon - Presenter Phone Number">
            <a:extLst>
              <a:ext uri="{FF2B5EF4-FFF2-40B4-BE49-F238E27FC236}">
                <a16:creationId xmlns:a16="http://schemas.microsoft.com/office/drawing/2014/main" id="{7F57AED0-2F73-4435-986B-E6D6B090FB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6FFB8C8-0373-4CC1-AEBD-2339FD8075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en-GB" dirty="0"/>
          </a:p>
        </p:txBody>
      </p:sp>
      <p:pic>
        <p:nvPicPr>
          <p:cNvPr id="26" name="Graphic 25" descr="Envelope" title="Icon Presenter Email">
            <a:extLst>
              <a:ext uri="{FF2B5EF4-FFF2-40B4-BE49-F238E27FC236}">
                <a16:creationId xmlns:a16="http://schemas.microsoft.com/office/drawing/2014/main" id="{D4984F9A-48C8-4F0D-AFBE-978FEBD86F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471D5D2B-28B9-4922-9CA2-09EE845FC8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en-GB" dirty="0"/>
          </a:p>
        </p:txBody>
      </p:sp>
      <p:pic>
        <p:nvPicPr>
          <p:cNvPr id="28" name="Graphic 27" descr="Link">
            <a:extLst>
              <a:ext uri="{FF2B5EF4-FFF2-40B4-BE49-F238E27FC236}">
                <a16:creationId xmlns:a16="http://schemas.microsoft.com/office/drawing/2014/main" id="{73A362A9-D05E-4043-BA3E-8CCCD7280B5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2E8D0D1-0417-4634-A042-83CCE253F3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Website</a:t>
            </a:r>
            <a:endParaRPr lang="en-GB" dirty="0"/>
          </a:p>
        </p:txBody>
      </p:sp>
      <p:cxnSp>
        <p:nvCxnSpPr>
          <p:cNvPr id="24" name="Straight Connector 23" descr="divider line">
            <a:extLst>
              <a:ext uri="{FF2B5EF4-FFF2-40B4-BE49-F238E27FC236}">
                <a16:creationId xmlns:a16="http://schemas.microsoft.com/office/drawing/2014/main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8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bstract blue and red lines">
            <a:extLst>
              <a:ext uri="{FF2B5EF4-FFF2-40B4-BE49-F238E27FC236}">
                <a16:creationId xmlns:a16="http://schemas.microsoft.com/office/drawing/2014/main" id="{3EEC4240-EFB3-C948-9A50-7B6C9A8EDD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  <p:pic>
        <p:nvPicPr>
          <p:cNvPr id="25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D523DE-8D84-445C-9EB1-833C86FAEF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Name</a:t>
            </a:r>
            <a:endParaRPr lang="en-GB" dirty="0"/>
          </a:p>
        </p:txBody>
      </p:sp>
      <p:pic>
        <p:nvPicPr>
          <p:cNvPr id="27" name="Graphic 26" descr="Smart Phone" title="Icon - Presenter Phone Number">
            <a:extLst>
              <a:ext uri="{FF2B5EF4-FFF2-40B4-BE49-F238E27FC236}">
                <a16:creationId xmlns:a16="http://schemas.microsoft.com/office/drawing/2014/main" id="{7F57AED0-2F73-4435-986B-E6D6B090FB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02F440-372E-43AF-810E-53CF9C3562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en-GB" dirty="0"/>
          </a:p>
        </p:txBody>
      </p:sp>
      <p:pic>
        <p:nvPicPr>
          <p:cNvPr id="26" name="Graphic 25" descr="Envelope" title="Icon Presenter Email">
            <a:extLst>
              <a:ext uri="{FF2B5EF4-FFF2-40B4-BE49-F238E27FC236}">
                <a16:creationId xmlns:a16="http://schemas.microsoft.com/office/drawing/2014/main" id="{D4984F9A-48C8-4F0D-AFBE-978FEBD86F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8F8604-5C94-4C39-98B7-2B8786FCB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en-GB" dirty="0"/>
          </a:p>
        </p:txBody>
      </p:sp>
      <p:pic>
        <p:nvPicPr>
          <p:cNvPr id="28" name="Graphic 27" descr="Link">
            <a:extLst>
              <a:ext uri="{FF2B5EF4-FFF2-40B4-BE49-F238E27FC236}">
                <a16:creationId xmlns:a16="http://schemas.microsoft.com/office/drawing/2014/main" id="{73A362A9-D05E-4043-BA3E-8CCCD7280B5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46AEC3-BADD-4FB8-820D-E3753FED3A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Website</a:t>
            </a:r>
            <a:endParaRPr lang="en-GB" dirty="0"/>
          </a:p>
        </p:txBody>
      </p:sp>
      <p:cxnSp>
        <p:nvCxnSpPr>
          <p:cNvPr id="24" name="Straight Connector 23" descr="divider line">
            <a:extLst>
              <a:ext uri="{FF2B5EF4-FFF2-40B4-BE49-F238E27FC236}">
                <a16:creationId xmlns:a16="http://schemas.microsoft.com/office/drawing/2014/main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01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98AC5-6F52-4857-AC8D-D3920468F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033A0FF-37A3-4191-A81D-E09755B8C68B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01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  <a:endParaRPr lang="en-GB" dirty="0"/>
          </a:p>
        </p:txBody>
      </p:sp>
      <p:pic>
        <p:nvPicPr>
          <p:cNvPr id="10" name="Picture Placeholder 9" descr="closeup modern building">
            <a:extLst>
              <a:ext uri="{FF2B5EF4-FFF2-40B4-BE49-F238E27FC236}">
                <a16:creationId xmlns:a16="http://schemas.microsoft.com/office/drawing/2014/main" id="{F4D18FF8-AA04-4E4F-9ABD-D7320616C6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34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033A0FF-37A3-4191-A81D-E09755B8C68B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01.1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08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8B81FA-4591-4538-9775-7EEE32A9C2C3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Logo here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02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  <a:endParaRPr lang="en-GB" dirty="0"/>
          </a:p>
        </p:txBody>
      </p:sp>
      <p:pic>
        <p:nvPicPr>
          <p:cNvPr id="14" name="Picture Placeholder 13" descr="person looking down red shoes">
            <a:extLst>
              <a:ext uri="{FF2B5EF4-FFF2-40B4-BE49-F238E27FC236}">
                <a16:creationId xmlns:a16="http://schemas.microsoft.com/office/drawing/2014/main" id="{0636CA69-779E-BF41-9053-091902E02B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5973" y="335810"/>
            <a:ext cx="5010912" cy="5010912"/>
          </a:xfrm>
        </p:spPr>
      </p:pic>
    </p:spTree>
    <p:extLst>
      <p:ext uri="{BB962C8B-B14F-4D97-AF65-F5344CB8AC3E}">
        <p14:creationId xmlns:p14="http://schemas.microsoft.com/office/powerpoint/2010/main" val="186587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CONGUE.1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C44787C-9D69-4EC9-82E9-036DCB1D4982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pic>
        <p:nvPicPr>
          <p:cNvPr id="5" name="Picture Placeholder 4" descr="closeup of old-car wheels">
            <a:extLst>
              <a:ext uri="{FF2B5EF4-FFF2-40B4-BE49-F238E27FC236}">
                <a16:creationId xmlns:a16="http://schemas.microsoft.com/office/drawing/2014/main" id="{CA775DB0-EB24-DB4C-AB2C-20FB50C4B6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6" b="2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841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CONGUE.2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C44787C-9D69-4EC9-82E9-036DCB1D4982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pic>
        <p:nvPicPr>
          <p:cNvPr id="6" name="Picture Placeholder 5" descr="person holding umbrella in front of red door">
            <a:extLst>
              <a:ext uri="{FF2B5EF4-FFF2-40B4-BE49-F238E27FC236}">
                <a16:creationId xmlns:a16="http://schemas.microsoft.com/office/drawing/2014/main" id="{293AAE8D-77DF-48AD-9316-297E522678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80" b="2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671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APPEARS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A736EEA-C797-4C08-B4D5-E836C0BCE331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pic>
        <p:nvPicPr>
          <p:cNvPr id="6" name="Picture Placeholder 5" descr="red abstract image">
            <a:extLst>
              <a:ext uri="{FF2B5EF4-FFF2-40B4-BE49-F238E27FC236}">
                <a16:creationId xmlns:a16="http://schemas.microsoft.com/office/drawing/2014/main" id="{1D287659-9DB1-C84A-9E42-4CCE0445FA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9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8FB8D6-355E-437F-8BC2-549633E47FD4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pic>
        <p:nvPicPr>
          <p:cNvPr id="5" name="Picture Placeholder 4" descr="double happiness Chinese symbol">
            <a:extLst>
              <a:ext uri="{FF2B5EF4-FFF2-40B4-BE49-F238E27FC236}">
                <a16:creationId xmlns:a16="http://schemas.microsoft.com/office/drawing/2014/main" id="{91439F9D-68BB-5041-93B0-C3C42E89D7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3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reptile portrait">
            <a:extLst>
              <a:ext uri="{FF2B5EF4-FFF2-40B4-BE49-F238E27FC236}">
                <a16:creationId xmlns:a16="http://schemas.microsoft.com/office/drawing/2014/main" id="{3A2CE605-99AC-D24C-98E0-471FD276265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"/>
            <a:ext cx="4546212" cy="6179311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ELIT.3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4B00A2-8957-4883-BF2C-980043E124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90299DC-93E7-4276-B2CA-3EAC7970D19A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1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80736_Creative red presentation_AAS_v4" id="{92D194E9-A401-43C6-BDAC-5124B887A5F9}" vid="{B9DD00D5-6552-49FD-AE3B-0CB1704721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AA3571-52B9-4794-9A69-E71F204CB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F95F1-64A1-4047-9BA0-D956C28342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466AFDE-A9D6-4DD8-B471-43BFA03A3F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0</TotalTime>
  <Words>1022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Office Theme</vt:lpstr>
      <vt:lpstr>TITLE</vt:lpstr>
      <vt:lpstr>Section Header 01</vt:lpstr>
      <vt:lpstr>Section Header 01.1</vt:lpstr>
      <vt:lpstr>Section Header 02</vt:lpstr>
      <vt:lpstr>LOREM IPSUM DOLOR SIT AMET, CONSECTETUER ADIPISCING ELIT. MAECENAS PORTTITOR CONGUE.1</vt:lpstr>
      <vt:lpstr>LOREM IPSUM DOLOR SIT AMET, CONSECTETUER ADIPISCING ELIT. MAECENAS PORTTITOR CONGUE.2</vt:lpstr>
      <vt:lpstr>TITLE APPEARS HERE</vt:lpstr>
      <vt:lpstr>LOREM IPSUM DOLOR SIT AMET, CONSECTETUER ADIPISCING ELIT. </vt:lpstr>
      <vt:lpstr>LOREM IPSUM DOLOR SIT AMET, CONSECTETUER ADIPISCING ELIT.3 </vt:lpstr>
      <vt:lpstr>LOREM IPSUM DOLOR SIT AMET, CONSECTETUER ADIPISCING ELIT.4 </vt:lpstr>
      <vt:lpstr>LOREM IPSUM DOLOR SIT AMET, CONSECTETUER ADIPISCING ELIT.5</vt:lpstr>
      <vt:lpstr>Quote  Lorem ipsum dolor sit amet, consectetuer adipiscing elit. Maecenas porttitor congue massa. Fusce posuere, magna sed pulvinar ultricies, purus lectus malesuada libero, sit amet commodo magna eros quis urna.01</vt:lpstr>
      <vt:lpstr>Quote  Lorem ipsum dolor sit amet, consectetuer adipiscing elit. Maecenas porttitor congue massa. Fusce posuere, magna sed pulvinar ultricies, purus lectus malesuada libero, sit amet commodo magna eros quis urna.02</vt:lpstr>
      <vt:lpstr>Lorem ipsum dolor sit amet, consectetuer adipiscing elit. Maecenas porttitor congue massa. Fusce posuere, magna sed pulvinar ultricies, purus lectus malesuada libero, sit amet</vt:lpstr>
      <vt:lpstr>THANK YOU</vt:lpstr>
      <vt:lpstr>THANK YOU!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Mohamed</dc:creator>
  <cp:lastModifiedBy>Mohamed</cp:lastModifiedBy>
  <cp:revision>1</cp:revision>
  <dcterms:created xsi:type="dcterms:W3CDTF">2021-03-05T19:42:34Z</dcterms:created>
  <dcterms:modified xsi:type="dcterms:W3CDTF">2021-03-05T19:42:41Z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