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handoutMasterIdLst>
    <p:handoutMasterId r:id="rId20"/>
  </p:handoutMasterIdLst>
  <p:sldIdLst>
    <p:sldId id="256" r:id="rId5"/>
    <p:sldId id="257" r:id="rId6"/>
    <p:sldId id="260" r:id="rId7"/>
    <p:sldId id="258" r:id="rId8"/>
    <p:sldId id="261" r:id="rId9"/>
    <p:sldId id="262" r:id="rId10"/>
    <p:sldId id="283" r:id="rId11"/>
    <p:sldId id="264" r:id="rId12"/>
    <p:sldId id="266" r:id="rId13"/>
    <p:sldId id="284" r:id="rId14"/>
    <p:sldId id="267" r:id="rId15"/>
    <p:sldId id="269" r:id="rId16"/>
    <p:sldId id="268" r:id="rId17"/>
    <p:sldId id="28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3"/>
            </a:solidFill>
            <a:ln>
              <a:noFill/>
            </a:ln>
            <a:effectLst/>
          </c:spPr>
          <c:invertIfNegative val="0"/>
          <c:dPt>
            <c:idx val="1"/>
            <c:invertIfNegative val="0"/>
            <c:bubble3D val="0"/>
            <c:spPr>
              <a:pattFill prst="ltUpDiag">
                <a:fgClr>
                  <a:schemeClr val="accent1">
                    <a:lumMod val="50000"/>
                  </a:schemeClr>
                </a:fgClr>
                <a:bgClr>
                  <a:schemeClr val="accent6"/>
                </a:bgClr>
              </a:pattFill>
              <a:ln w="12700">
                <a:solidFill>
                  <a:schemeClr val="accent6">
                    <a:lumMod val="60000"/>
                    <a:lumOff val="40000"/>
                  </a:schemeClr>
                </a:solidFill>
              </a:ln>
              <a:effectLst/>
            </c:spPr>
            <c:extLst>
              <c:ext xmlns:c16="http://schemas.microsoft.com/office/drawing/2014/chart" uri="{C3380CC4-5D6E-409C-BE32-E72D297353CC}">
                <c16:uniqueId val="{00000001-73FB-9843-92B3-91A80E32B7C5}"/>
              </c:ext>
            </c:extLst>
          </c:dPt>
          <c:dPt>
            <c:idx val="2"/>
            <c:invertIfNegative val="0"/>
            <c:bubble3D val="0"/>
            <c:spPr>
              <a:pattFill prst="ltUpDiag">
                <a:fgClr>
                  <a:schemeClr val="accent1">
                    <a:lumMod val="50000"/>
                  </a:schemeClr>
                </a:fgClr>
                <a:bgClr>
                  <a:schemeClr val="accent3"/>
                </a:bgClr>
              </a:pattFill>
              <a:ln w="12700">
                <a:solidFill>
                  <a:schemeClr val="accent3">
                    <a:lumMod val="60000"/>
                    <a:lumOff val="40000"/>
                  </a:schemeClr>
                </a:solidFill>
              </a:ln>
              <a:effectLst/>
            </c:spPr>
            <c:extLst>
              <c:ext xmlns:c16="http://schemas.microsoft.com/office/drawing/2014/chart" uri="{C3380CC4-5D6E-409C-BE32-E72D297353CC}">
                <c16:uniqueId val="{00000007-73FB-9843-92B3-91A80E32B7C5}"/>
              </c:ext>
            </c:extLst>
          </c:dPt>
          <c:dPt>
            <c:idx val="3"/>
            <c:invertIfNegative val="0"/>
            <c:bubble3D val="0"/>
            <c:spPr>
              <a:pattFill prst="ltUpDiag">
                <a:fgClr>
                  <a:schemeClr val="accent1">
                    <a:lumMod val="50000"/>
                  </a:schemeClr>
                </a:fgClr>
                <a:bgClr>
                  <a:schemeClr val="accent1">
                    <a:lumMod val="60000"/>
                    <a:lumOff val="40000"/>
                  </a:schemeClr>
                </a:bgClr>
              </a:pattFill>
              <a:ln w="12700">
                <a:solidFill>
                  <a:schemeClr val="accent1">
                    <a:lumMod val="40000"/>
                    <a:lumOff val="60000"/>
                  </a:schemeClr>
                </a:solidFill>
              </a:ln>
              <a:effectLst/>
            </c:spPr>
            <c:extLst>
              <c:ext xmlns:c16="http://schemas.microsoft.com/office/drawing/2014/chart" uri="{C3380CC4-5D6E-409C-BE32-E72D297353CC}">
                <c16:uniqueId val="{00000003-73FB-9843-92B3-91A80E32B7C5}"/>
              </c:ext>
            </c:extLst>
          </c:dPt>
          <c:dPt>
            <c:idx val="4"/>
            <c:invertIfNegative val="0"/>
            <c:bubble3D val="0"/>
            <c:spPr>
              <a:pattFill prst="ltUpDiag">
                <a:fgClr>
                  <a:schemeClr val="accent1">
                    <a:lumMod val="50000"/>
                  </a:schemeClr>
                </a:fgClr>
                <a:bgClr>
                  <a:schemeClr val="accent2"/>
                </a:bgClr>
              </a:pattFill>
              <a:ln w="12700">
                <a:solidFill>
                  <a:schemeClr val="accent2">
                    <a:lumMod val="60000"/>
                    <a:lumOff val="40000"/>
                  </a:schemeClr>
                </a:solidFill>
              </a:ln>
              <a:effectLst/>
            </c:spPr>
            <c:extLst>
              <c:ext xmlns:c16="http://schemas.microsoft.com/office/drawing/2014/chart" uri="{C3380CC4-5D6E-409C-BE32-E72D297353CC}">
                <c16:uniqueId val="{00000005-73FB-9843-92B3-91A80E32B7C5}"/>
              </c:ext>
            </c:extLst>
          </c:dPt>
          <c:cat>
            <c:strRef>
              <c:f>Sheet1!$A$2:$A$6</c:f>
              <c:strCache>
                <c:ptCount val="5"/>
                <c:pt idx="0">
                  <c:v>20YY</c:v>
                </c:pt>
                <c:pt idx="1">
                  <c:v>20YY</c:v>
                </c:pt>
                <c:pt idx="2">
                  <c:v>20YY</c:v>
                </c:pt>
                <c:pt idx="3">
                  <c:v>20YY</c:v>
                </c:pt>
                <c:pt idx="4">
                  <c:v>20YY</c:v>
                </c:pt>
              </c:strCache>
            </c:strRef>
          </c:cat>
          <c:val>
            <c:numRef>
              <c:f>Sheet1!$B$2:$B$6</c:f>
              <c:numCache>
                <c:formatCode>[$$-409]#,##0</c:formatCode>
                <c:ptCount val="5"/>
                <c:pt idx="0">
                  <c:v>0</c:v>
                </c:pt>
                <c:pt idx="1">
                  <c:v>6750</c:v>
                </c:pt>
                <c:pt idx="2">
                  <c:v>33750</c:v>
                </c:pt>
                <c:pt idx="3">
                  <c:v>135000</c:v>
                </c:pt>
                <c:pt idx="4">
                  <c:v>270000</c:v>
                </c:pt>
              </c:numCache>
            </c:numRef>
          </c:val>
          <c:extLst>
            <c:ext xmlns:c16="http://schemas.microsoft.com/office/drawing/2014/chart" uri="{C3380CC4-5D6E-409C-BE32-E72D297353CC}">
              <c16:uniqueId val="{00000006-73FB-9843-92B3-91A80E32B7C5}"/>
            </c:ext>
          </c:extLst>
        </c:ser>
        <c:dLbls>
          <c:showLegendKey val="0"/>
          <c:showVal val="0"/>
          <c:showCatName val="0"/>
          <c:showSerName val="0"/>
          <c:showPercent val="0"/>
          <c:showBubbleSize val="0"/>
        </c:dLbls>
        <c:gapWidth val="24"/>
        <c:axId val="1000041416"/>
        <c:axId val="1000041744"/>
      </c:barChart>
      <c:catAx>
        <c:axId val="1000041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1000041744"/>
        <c:crosses val="autoZero"/>
        <c:auto val="1"/>
        <c:lblAlgn val="ctr"/>
        <c:lblOffset val="100"/>
        <c:noMultiLvlLbl val="0"/>
      </c:catAx>
      <c:valAx>
        <c:axId val="1000041744"/>
        <c:scaling>
          <c:orientation val="minMax"/>
        </c:scaling>
        <c:delete val="0"/>
        <c:axPos val="l"/>
        <c:numFmt formatCode="[$$-409]#,##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10000414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mn-lt"/>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2021-03-05</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2021-03-05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hyperlink" Target="https://go.microsoft.com/fwlink/?linkid=2006808&amp;clcid=0x409"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1.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Title Here</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p:txBody>
          <a:bodyPr/>
          <a:lstStyle/>
          <a:p>
            <a:pPr marL="0" indent="0">
              <a:buNone/>
            </a:pPr>
            <a:r>
              <a:rPr lang="en-US" dirty="0"/>
              <a:t>Subtitle</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en-US" dirty="0"/>
              <a:t>Chart</a:t>
            </a:r>
          </a:p>
        </p:txBody>
      </p:sp>
      <p:graphicFrame>
        <p:nvGraphicFramePr>
          <p:cNvPr id="7" name="Chart 6" title="Gross Revenue Placeholder Chart">
            <a:extLst>
              <a:ext uri="{FF2B5EF4-FFF2-40B4-BE49-F238E27FC236}">
                <a16:creationId xmlns:a16="http://schemas.microsoft.com/office/drawing/2014/main" id="{19AEAA04-4840-FB41-B910-5F3570D85F0A}"/>
              </a:ext>
            </a:extLst>
          </p:cNvPr>
          <p:cNvGraphicFramePr/>
          <p:nvPr>
            <p:extLst>
              <p:ext uri="{D42A27DB-BD31-4B8C-83A1-F6EECF244321}">
                <p14:modId xmlns:p14="http://schemas.microsoft.com/office/powerpoint/2010/main" val="654825679"/>
              </p:ext>
            </p:extLst>
          </p:nvPr>
        </p:nvGraphicFramePr>
        <p:xfrm>
          <a:off x="1250950" y="1712075"/>
          <a:ext cx="9690100" cy="4444199"/>
        </p:xfrm>
        <a:graphic>
          <a:graphicData uri="http://schemas.openxmlformats.org/drawingml/2006/chart">
            <c:chart xmlns:c="http://schemas.openxmlformats.org/drawingml/2006/chart" xmlns:r="http://schemas.openxmlformats.org/officeDocument/2006/relationships" r:id="rId2"/>
          </a:graphicData>
        </a:graphic>
      </p:graphicFrame>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10</a:t>
            </a:fld>
            <a:endParaRPr lang="en-US" dirty="0"/>
          </a:p>
        </p:txBody>
      </p:sp>
    </p:spTree>
    <p:extLst>
      <p:ext uri="{BB962C8B-B14F-4D97-AF65-F5344CB8AC3E}">
        <p14:creationId xmlns:p14="http://schemas.microsoft.com/office/powerpoint/2010/main" val="332230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4CD37D6-FE32-48E3-A3AD-F07BE6A19FA1}"/>
              </a:ext>
            </a:extLst>
          </p:cNvPr>
          <p:cNvSpPr>
            <a:spLocks noGrp="1"/>
          </p:cNvSpPr>
          <p:nvPr>
            <p:ph type="title"/>
          </p:nvPr>
        </p:nvSpPr>
        <p:spPr>
          <a:xfrm>
            <a:off x="533399" y="3200400"/>
            <a:ext cx="7551057" cy="2859313"/>
          </a:xfrm>
        </p:spPr>
        <p:txBody>
          <a:bodyPr/>
          <a:lstStyle/>
          <a:p>
            <a:r>
              <a:rPr lang="en-US" dirty="0"/>
              <a:t>Quote appears here </a:t>
            </a:r>
            <a:br>
              <a:rPr lang="en-US" dirty="0"/>
            </a:br>
            <a:r>
              <a:rPr lang="en-US" dirty="0"/>
              <a:t>Lorem ipsum dolor sit amet, consectetuer adipiscing elit.” </a:t>
            </a:r>
            <a:br>
              <a:rPr lang="en-US" dirty="0"/>
            </a:br>
            <a:r>
              <a:rPr lang="en-US" sz="2400" dirty="0"/>
              <a:t>- Author</a:t>
            </a:r>
            <a:endParaRPr lang="en-US" dirty="0"/>
          </a:p>
        </p:txBody>
      </p:sp>
      <p:sp>
        <p:nvSpPr>
          <p:cNvPr id="2" name="Slide Number Placeholder 1">
            <a:extLst>
              <a:ext uri="{FF2B5EF4-FFF2-40B4-BE49-F238E27FC236}">
                <a16:creationId xmlns:a16="http://schemas.microsoft.com/office/drawing/2014/main" id="{8EDC7217-2779-44E0-9E6D-3B3879516A1D}"/>
              </a:ext>
            </a:extLst>
          </p:cNvPr>
          <p:cNvSpPr>
            <a:spLocks noGrp="1"/>
          </p:cNvSpPr>
          <p:nvPr>
            <p:ph type="sldNum" sz="quarter" idx="12"/>
          </p:nvPr>
        </p:nvSpPr>
        <p:spPr/>
        <p:txBody>
          <a:bodyPr/>
          <a:lstStyle/>
          <a:p>
            <a:fld id="{C263D6C4-4840-40CC-AC84-17E24B3B7BDE}" type="slidenum">
              <a:rPr lang="en-US" smtClean="0"/>
              <a:pPr/>
              <a:t>11</a:t>
            </a:fld>
            <a:endParaRPr lang="en-US" dirty="0"/>
          </a:p>
        </p:txBody>
      </p:sp>
    </p:spTree>
    <p:extLst>
      <p:ext uri="{BB962C8B-B14F-4D97-AF65-F5344CB8AC3E}">
        <p14:creationId xmlns:p14="http://schemas.microsoft.com/office/powerpoint/2010/main" val="9141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 1</a:t>
            </a:r>
            <a:endParaRPr lang="en-GB" dirty="0"/>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 2</a:t>
            </a:r>
            <a:endParaRPr lang="en-GB" dirty="0"/>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a:t>Customize this Template</a:t>
            </a:r>
          </a:p>
        </p:txBody>
      </p:sp>
      <p:sp>
        <p:nvSpPr>
          <p:cNvPr id="2" name="Slide Number Placeholder 1">
            <a:extLst>
              <a:ext uri="{FF2B5EF4-FFF2-40B4-BE49-F238E27FC236}">
                <a16:creationId xmlns:a16="http://schemas.microsoft.com/office/drawing/2014/main" id="{6D90B5C6-1CB0-445E-99D1-8E2FE8C59B50}"/>
              </a:ext>
            </a:extLst>
          </p:cNvPr>
          <p:cNvSpPr>
            <a:spLocks noGrp="1"/>
          </p:cNvSpPr>
          <p:nvPr>
            <p:ph type="sldNum" sz="quarter" idx="12"/>
          </p:nvPr>
        </p:nvSpPr>
        <p:spPr/>
        <p:txBody>
          <a:bodyPr/>
          <a:lstStyle/>
          <a:p>
            <a:fld id="{C263D6C4-4840-40CC-AC84-17E24B3B7BDE}" type="slidenum">
              <a:rPr lang="en-US" smtClean="0"/>
              <a:pPr/>
              <a:t>14</a:t>
            </a:fld>
            <a:endParaRPr lang="en-US" dirty="0"/>
          </a:p>
        </p:txBody>
      </p:sp>
      <p:sp>
        <p:nvSpPr>
          <p:cNvPr id="3" name="Text Placeholder 2">
            <a:extLst>
              <a:ext uri="{FF2B5EF4-FFF2-40B4-BE49-F238E27FC236}">
                <a16:creationId xmlns:a16="http://schemas.microsoft.com/office/drawing/2014/main" id="{06554A61-D199-469B-AB0C-B68F82B5059F}"/>
              </a:ext>
            </a:extLst>
          </p:cNvPr>
          <p:cNvSpPr>
            <a:spLocks noGrp="1"/>
          </p:cNvSpPr>
          <p:nvPr>
            <p:ph type="body" sz="quarter" idx="13"/>
          </p:nvPr>
        </p:nvSpPr>
        <p:spPr/>
        <p:txBody>
          <a:bodyPr/>
          <a:lstStyle/>
          <a:p>
            <a:r>
              <a:rPr lang="en-US" u="sng" dirty="0">
                <a:hlinkClick r:id="rId2">
                  <a:extLst>
                    <a:ext uri="{A12FA001-AC4F-418D-AE19-62706E023703}">
                      <ahyp:hlinkClr xmlns:ahyp="http://schemas.microsoft.com/office/drawing/2018/hyperlinkcolor" val="tx"/>
                    </a:ext>
                  </a:extLst>
                </a:hlinkClick>
              </a:rPr>
              <a:t>Template Editing Instructions and Feedback</a:t>
            </a:r>
            <a:endParaRPr lang="en-US" u="sng" dirty="0"/>
          </a:p>
        </p:txBody>
      </p:sp>
    </p:spTree>
    <p:extLst>
      <p:ext uri="{BB962C8B-B14F-4D97-AF65-F5344CB8AC3E}">
        <p14:creationId xmlns:p14="http://schemas.microsoft.com/office/powerpoint/2010/main" val="59582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p:txBody>
          <a:bodyPr/>
          <a:lstStyle/>
          <a:p>
            <a:r>
              <a:rPr lang="en-US" dirty="0"/>
              <a:t>Section Header01</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p:txBody>
          <a:bodyPr/>
          <a:lstStyle/>
          <a:p>
            <a:r>
              <a:rPr lang="en-US" dirty="0"/>
              <a:t>Subtitle</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p:txBody>
          <a:bodyPr/>
          <a:lstStyle/>
          <a:p>
            <a:r>
              <a:rPr lang="en-US" dirty="0"/>
              <a:t>Section Header02</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p:txBody>
          <a:bodyPr/>
          <a:lstStyle/>
          <a:p>
            <a:r>
              <a:rPr lang="en-US" dirty="0"/>
              <a:t>Subtitle</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Content Title 01</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a:lstStyle/>
          <a:p>
            <a:r>
              <a:rPr lang="en-US" dirty="0"/>
              <a:t>Lorem ipsum dolor sit amet, consectetuer adipiscing elit. Maecenas porttitor congue massa. Fusce posuere, magna sed pulvinar ultricies, purus lectus malesuada libero, sit amet commodo magna eros quis urna.</a:t>
            </a:r>
          </a:p>
          <a:p>
            <a:r>
              <a:rPr lang="en-US" dirty="0"/>
              <a:t>Nunc viverra imperdiet enim. Fusce est. Vivamus a tellus.</a:t>
            </a:r>
          </a:p>
          <a:p>
            <a:r>
              <a:rPr lang="en-US" dirty="0"/>
              <a:t>Pellentesque habitant morbi tristique senectus et netus et malesuada fames ac turpis egestas. Proin pharetra nonummy pede. Mauris et orci.</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Content Title 02</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p:txBody>
          <a:bodyPr/>
          <a:lstStyle/>
          <a:p>
            <a:r>
              <a:rPr lang="en-US" dirty="0"/>
              <a:t>Lorem ipsum dolor sit amet</a:t>
            </a:r>
          </a:p>
        </p:txBody>
      </p:sp>
      <p:sp>
        <p:nvSpPr>
          <p:cNvPr id="5" name="Text Placeholder 4">
            <a:extLst>
              <a:ext uri="{FF2B5EF4-FFF2-40B4-BE49-F238E27FC236}">
                <a16:creationId xmlns:a16="http://schemas.microsoft.com/office/drawing/2014/main" id="{E0C87788-476B-4620-8002-A5C1177AD6C1}"/>
              </a:ext>
            </a:extLst>
          </p:cNvPr>
          <p:cNvSpPr>
            <a:spLocks noGrp="1"/>
          </p:cNvSpPr>
          <p:nvPr>
            <p:ph type="body" sz="quarter" idx="3"/>
          </p:nvPr>
        </p:nvSpPr>
        <p:spPr/>
        <p:txBody>
          <a:bodyPr/>
          <a:lstStyle/>
          <a:p>
            <a:r>
              <a:rPr lang="en-US" dirty="0"/>
              <a:t>Lorem ipsum dolor sit amet</a:t>
            </a:r>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r>
              <a:rPr lang="en-US" dirty="0"/>
              <a:t>Pellentesque habitant morbi tristique senectus et netus et malesuada fames ac turpis egestas. Proin pharetra nonummy pede. Mauris et orci.</a:t>
            </a:r>
          </a:p>
          <a:p>
            <a:endParaRPr lang="en-US" dirty="0"/>
          </a:p>
          <a:p>
            <a:endParaRPr lang="en-US" dirty="0"/>
          </a:p>
        </p:txBody>
      </p:sp>
      <p:sp>
        <p:nvSpPr>
          <p:cNvPr id="6" name="Text Placeholder 5">
            <a:extLst>
              <a:ext uri="{FF2B5EF4-FFF2-40B4-BE49-F238E27FC236}">
                <a16:creationId xmlns:a16="http://schemas.microsoft.com/office/drawing/2014/main" id="{000A9570-5EF6-4AFB-9FCA-7C8998E3FEB1}"/>
              </a:ext>
            </a:extLst>
          </p:cNvPr>
          <p:cNvSpPr>
            <a:spLocks noGrp="1"/>
          </p:cNvSpPr>
          <p:nvPr>
            <p:ph type="body" sz="quarter" idx="4"/>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r>
              <a:rPr lang="en-US" dirty="0"/>
              <a:t>Pellentesque habitant morbi tristique senectus et netus et malesuada fames ac turpis egestas. Proin pharetra nonummy pede. Mauris et orci.</a:t>
            </a:r>
          </a:p>
          <a:p>
            <a:endParaRPr lang="en-US" dirty="0"/>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Content Title</a:t>
            </a:r>
          </a:p>
        </p:txBody>
      </p:sp>
      <p:pic>
        <p:nvPicPr>
          <p:cNvPr id="25" name="Picture Placeholder 24" descr="Bar chart">
            <a:extLst>
              <a:ext uri="{FF2B5EF4-FFF2-40B4-BE49-F238E27FC236}">
                <a16:creationId xmlns:a16="http://schemas.microsoft.com/office/drawing/2014/main" id="{C03AAFA7-022A-47F8-9DA1-7DC3897D1E52}"/>
              </a:ext>
            </a:extLst>
          </p:cNvPr>
          <p:cNvPicPr>
            <a:picLocks noGrp="1" noChangeAspect="1"/>
          </p:cNvPicPr>
          <p:nvPr>
            <p:ph type="pic" sz="quarter" idx="13"/>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rcRect t="63" b="63"/>
          <a:stretch>
            <a:fillRect/>
          </a:stretch>
        </p:blipFill>
        <p:spPr>
          <a:xfrm>
            <a:off x="978212" y="2096716"/>
            <a:ext cx="1259505" cy="1259505"/>
          </a:xfrm>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a:lstStyle/>
          <a:p>
            <a:r>
              <a:rPr lang="en-US" dirty="0"/>
              <a:t>Caption01 appears here</a:t>
            </a:r>
          </a:p>
        </p:txBody>
      </p:sp>
      <p:pic>
        <p:nvPicPr>
          <p:cNvPr id="27" name="Picture Placeholder 26" descr="Clock">
            <a:extLst>
              <a:ext uri="{FF2B5EF4-FFF2-40B4-BE49-F238E27FC236}">
                <a16:creationId xmlns:a16="http://schemas.microsoft.com/office/drawing/2014/main" id="{6F737161-FE67-434D-A781-59EDB9EDCB23}"/>
              </a:ext>
            </a:extLst>
          </p:cNvPr>
          <p:cNvPicPr>
            <a:picLocks noGrp="1" noChangeAspect="1"/>
          </p:cNvPicPr>
          <p:nvPr>
            <p:ph type="pic" sz="quarter" idx="14"/>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a:fillRect/>
          </a:stretch>
        </p:blipFill>
        <p:spPr/>
      </p:pic>
      <p:sp>
        <p:nvSpPr>
          <p:cNvPr id="20" name="Text Placeholder 19">
            <a:extLst>
              <a:ext uri="{FF2B5EF4-FFF2-40B4-BE49-F238E27FC236}">
                <a16:creationId xmlns:a16="http://schemas.microsoft.com/office/drawing/2014/main" id="{CB924A29-3538-4A3F-82A6-D2A7538C2111}"/>
              </a:ext>
            </a:extLst>
          </p:cNvPr>
          <p:cNvSpPr>
            <a:spLocks noGrp="1"/>
          </p:cNvSpPr>
          <p:nvPr>
            <p:ph type="body" sz="quarter" idx="19"/>
          </p:nvPr>
        </p:nvSpPr>
        <p:spPr/>
        <p:txBody>
          <a:bodyPr/>
          <a:lstStyle/>
          <a:p>
            <a:r>
              <a:rPr lang="en-US" dirty="0"/>
              <a:t>Caption02 appears here</a:t>
            </a:r>
          </a:p>
        </p:txBody>
      </p:sp>
      <p:pic>
        <p:nvPicPr>
          <p:cNvPr id="29" name="Picture Placeholder 28" descr="Microscope">
            <a:extLst>
              <a:ext uri="{FF2B5EF4-FFF2-40B4-BE49-F238E27FC236}">
                <a16:creationId xmlns:a16="http://schemas.microsoft.com/office/drawing/2014/main" id="{9E5BF01B-21D6-4D43-9CAE-0298685C1A7B}"/>
              </a:ext>
            </a:extLst>
          </p:cNvPr>
          <p:cNvPicPr>
            <a:picLocks noGrp="1" noChangeAspect="1"/>
          </p:cNvPicPr>
          <p:nvPr>
            <p:ph type="pic" sz="quarter" idx="15"/>
          </p:nvPr>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rcRect t="63" b="63"/>
          <a:stretch>
            <a:fillRect/>
          </a:stretch>
        </p:blipFill>
        <p:spPr/>
      </p:pic>
      <p:sp>
        <p:nvSpPr>
          <p:cNvPr id="21" name="Text Placeholder 20">
            <a:extLst>
              <a:ext uri="{FF2B5EF4-FFF2-40B4-BE49-F238E27FC236}">
                <a16:creationId xmlns:a16="http://schemas.microsoft.com/office/drawing/2014/main" id="{1B8F0371-4F69-4131-91BF-9AB99E6EE89B}"/>
              </a:ext>
            </a:extLst>
          </p:cNvPr>
          <p:cNvSpPr>
            <a:spLocks noGrp="1"/>
          </p:cNvSpPr>
          <p:nvPr>
            <p:ph type="body" sz="quarter" idx="20"/>
          </p:nvPr>
        </p:nvSpPr>
        <p:spPr/>
        <p:txBody>
          <a:bodyPr/>
          <a:lstStyle/>
          <a:p>
            <a:r>
              <a:rPr lang="en-US" dirty="0"/>
              <a:t>Caption03 appears here</a:t>
            </a:r>
          </a:p>
        </p:txBody>
      </p:sp>
      <p:pic>
        <p:nvPicPr>
          <p:cNvPr id="31" name="Picture Placeholder 30" descr="Magnifying glass">
            <a:extLst>
              <a:ext uri="{FF2B5EF4-FFF2-40B4-BE49-F238E27FC236}">
                <a16:creationId xmlns:a16="http://schemas.microsoft.com/office/drawing/2014/main" id="{089E8AB6-C16E-4752-810F-8F98DB929DB5}"/>
              </a:ext>
            </a:extLst>
          </p:cNvPr>
          <p:cNvPicPr>
            <a:picLocks noGrp="1" noChangeAspect="1"/>
          </p:cNvPicPr>
          <p:nvPr>
            <p:ph type="pic" sz="quarter" idx="16"/>
          </p:nvPr>
        </p:nvPicPr>
        <p:blipFill>
          <a:blip r:embed="rId8">
            <a:extLst>
              <a:ext uri="{28A0092B-C50C-407E-A947-70E740481C1C}">
                <a14:useLocalDpi xmlns:a14="http://schemas.microsoft.com/office/drawing/2010/main"/>
              </a:ext>
              <a:ext uri="{96DAC541-7B7A-43D3-8B79-37D633B846F1}">
                <asvg:svgBlip xmlns:asvg="http://schemas.microsoft.com/office/drawing/2016/SVG/main" r:embed="rId9"/>
              </a:ext>
            </a:extLst>
          </a:blip>
          <a:srcRect/>
          <a:stretch>
            <a:fillRect/>
          </a:stretch>
        </p:blipFill>
        <p:spPr/>
      </p:pic>
      <p:sp>
        <p:nvSpPr>
          <p:cNvPr id="22" name="Text Placeholder 21">
            <a:extLst>
              <a:ext uri="{FF2B5EF4-FFF2-40B4-BE49-F238E27FC236}">
                <a16:creationId xmlns:a16="http://schemas.microsoft.com/office/drawing/2014/main" id="{78CACAF1-61EA-4605-A8FE-2EEE752B49FF}"/>
              </a:ext>
            </a:extLst>
          </p:cNvPr>
          <p:cNvSpPr>
            <a:spLocks noGrp="1"/>
          </p:cNvSpPr>
          <p:nvPr>
            <p:ph type="body" sz="quarter" idx="21"/>
          </p:nvPr>
        </p:nvSpPr>
        <p:spPr/>
        <p:txBody>
          <a:bodyPr/>
          <a:lstStyle/>
          <a:p>
            <a:r>
              <a:rPr lang="en-US" dirty="0"/>
              <a:t>Caption04 appears here</a:t>
            </a:r>
          </a:p>
        </p:txBody>
      </p:sp>
      <p:pic>
        <p:nvPicPr>
          <p:cNvPr id="33" name="Picture Placeholder 32" descr="Head with Gears">
            <a:extLst>
              <a:ext uri="{FF2B5EF4-FFF2-40B4-BE49-F238E27FC236}">
                <a16:creationId xmlns:a16="http://schemas.microsoft.com/office/drawing/2014/main" id="{CC9DBBE5-5AD0-41E8-A719-84509E5D9F9E}"/>
              </a:ext>
            </a:extLst>
          </p:cNvPr>
          <p:cNvPicPr>
            <a:picLocks noGrp="1" noChangeAspect="1"/>
          </p:cNvPicPr>
          <p:nvPr>
            <p:ph type="pic" sz="quarter" idx="17"/>
          </p:nvPr>
        </p:nvPicPr>
        <p:blipFill>
          <a:blip r:embed="rId10">
            <a:extLst>
              <a:ext uri="{28A0092B-C50C-407E-A947-70E740481C1C}">
                <a14:useLocalDpi xmlns:a14="http://schemas.microsoft.com/office/drawing/2010/main"/>
              </a:ext>
              <a:ext uri="{96DAC541-7B7A-43D3-8B79-37D633B846F1}">
                <asvg:svgBlip xmlns:asvg="http://schemas.microsoft.com/office/drawing/2016/SVG/main" r:embed="rId11"/>
              </a:ext>
            </a:extLst>
          </a:blip>
          <a:srcRect t="63" b="63"/>
          <a:stretch>
            <a:fillRect/>
          </a:stretch>
        </p:blipFill>
        <p:spPr/>
      </p:pic>
      <p:sp>
        <p:nvSpPr>
          <p:cNvPr id="23" name="Text Placeholder 22">
            <a:extLst>
              <a:ext uri="{FF2B5EF4-FFF2-40B4-BE49-F238E27FC236}">
                <a16:creationId xmlns:a16="http://schemas.microsoft.com/office/drawing/2014/main" id="{8D05A34F-7712-46DB-AB5B-272E294B62EE}"/>
              </a:ext>
            </a:extLst>
          </p:cNvPr>
          <p:cNvSpPr>
            <a:spLocks noGrp="1"/>
          </p:cNvSpPr>
          <p:nvPr>
            <p:ph type="body" sz="quarter" idx="22"/>
          </p:nvPr>
        </p:nvSpPr>
        <p:spPr/>
        <p:txBody>
          <a:bodyPr/>
          <a:lstStyle/>
          <a:p>
            <a:r>
              <a:rPr lang="en-US" dirty="0"/>
              <a:t>Caption05 appears here</a:t>
            </a:r>
          </a:p>
        </p:txBody>
      </p:sp>
      <p:sp>
        <p:nvSpPr>
          <p:cNvPr id="2" name="Slide Number Placeholder 1">
            <a:extLst>
              <a:ext uri="{FF2B5EF4-FFF2-40B4-BE49-F238E27FC236}">
                <a16:creationId xmlns:a16="http://schemas.microsoft.com/office/drawing/2014/main" id="{CC1F11E7-EDE5-4119-BA64-4FC57C285D19}"/>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Tree>
    <p:extLst>
      <p:ext uri="{BB962C8B-B14F-4D97-AF65-F5344CB8AC3E}">
        <p14:creationId xmlns:p14="http://schemas.microsoft.com/office/powerpoint/2010/main" val="3892131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Content Title 03</a:t>
            </a:r>
          </a:p>
        </p:txBody>
      </p:sp>
      <p:pic>
        <p:nvPicPr>
          <p:cNvPr id="20" name="Picture Placeholder 19" descr="Triangular pattern design with dimension">
            <a:extLst>
              <a:ext uri="{FF2B5EF4-FFF2-40B4-BE49-F238E27FC236}">
                <a16:creationId xmlns:a16="http://schemas.microsoft.com/office/drawing/2014/main" id="{3DCA2B8E-64D3-7645-8DEB-688ED5756F52}"/>
              </a:ext>
            </a:extLst>
          </p:cNvPr>
          <p:cNvPicPr>
            <a:picLocks noGrp="1" noChangeAspect="1"/>
          </p:cNvPicPr>
          <p:nvPr>
            <p:ph type="pic" sz="quarter" idx="19"/>
          </p:nvPr>
        </p:nvPicPr>
        <p:blipFill>
          <a:blip r:embed="rId2">
            <a:extLst>
              <a:ext uri="{28A0092B-C50C-407E-A947-70E740481C1C}">
                <a14:useLocalDpi xmlns:a14="http://schemas.microsoft.com/office/drawing/2010/main" val="0"/>
              </a:ext>
            </a:extLst>
          </a:blip>
          <a:srcRect/>
          <a:stretch>
            <a:fillRect/>
          </a:stretch>
        </p:blipFill>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a:lstStyle/>
          <a:p>
            <a:r>
              <a:rPr lang="en-US" dirty="0"/>
              <a:t>Caption01 appears here</a:t>
            </a:r>
          </a:p>
        </p:txBody>
      </p:sp>
      <p:sp>
        <p:nvSpPr>
          <p:cNvPr id="21" name="Text Placeholder 20">
            <a:extLst>
              <a:ext uri="{FF2B5EF4-FFF2-40B4-BE49-F238E27FC236}">
                <a16:creationId xmlns:a16="http://schemas.microsoft.com/office/drawing/2014/main" id="{1B8F0371-4F69-4131-91BF-9AB99E6EE89B}"/>
              </a:ext>
            </a:extLst>
          </p:cNvPr>
          <p:cNvSpPr>
            <a:spLocks noGrp="1"/>
          </p:cNvSpPr>
          <p:nvPr>
            <p:ph type="body" sz="quarter" idx="20"/>
          </p:nvPr>
        </p:nvSpPr>
        <p:spPr/>
        <p:txBody>
          <a:bodyPr/>
          <a:lstStyle/>
          <a:p>
            <a:r>
              <a:rPr lang="en-US" dirty="0"/>
              <a:t>Caption03 appears here</a:t>
            </a:r>
          </a:p>
        </p:txBody>
      </p:sp>
      <p:sp>
        <p:nvSpPr>
          <p:cNvPr id="22" name="Text Placeholder 21">
            <a:extLst>
              <a:ext uri="{FF2B5EF4-FFF2-40B4-BE49-F238E27FC236}">
                <a16:creationId xmlns:a16="http://schemas.microsoft.com/office/drawing/2014/main" id="{78CACAF1-61EA-4605-A8FE-2EEE752B49FF}"/>
              </a:ext>
            </a:extLst>
          </p:cNvPr>
          <p:cNvSpPr>
            <a:spLocks noGrp="1"/>
          </p:cNvSpPr>
          <p:nvPr>
            <p:ph type="body" sz="quarter" idx="21"/>
          </p:nvPr>
        </p:nvSpPr>
        <p:spPr/>
        <p:txBody>
          <a:bodyPr/>
          <a:lstStyle/>
          <a:p>
            <a:r>
              <a:rPr lang="en-US" dirty="0"/>
              <a:t>Caption04 appears here</a:t>
            </a:r>
          </a:p>
        </p:txBody>
      </p:sp>
      <p:sp>
        <p:nvSpPr>
          <p:cNvPr id="2" name="Slide Number Placeholder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Tree>
    <p:extLst>
      <p:ext uri="{BB962C8B-B14F-4D97-AF65-F5344CB8AC3E}">
        <p14:creationId xmlns:p14="http://schemas.microsoft.com/office/powerpoint/2010/main" val="4511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Content Title 04</a:t>
            </a:r>
          </a:p>
        </p:txBody>
      </p:sp>
      <p:pic>
        <p:nvPicPr>
          <p:cNvPr id="8" name="Picture Placeholder 7" descr="Triangular pattern design with dimension">
            <a:extLst>
              <a:ext uri="{FF2B5EF4-FFF2-40B4-BE49-F238E27FC236}">
                <a16:creationId xmlns:a16="http://schemas.microsoft.com/office/drawing/2014/main" id="{2301248D-7370-7643-9BE6-F8CDCFF4D460}"/>
              </a:ext>
            </a:extLst>
          </p:cNvPr>
          <p:cNvPicPr>
            <a:picLocks noGrp="1" noChangeAspect="1"/>
          </p:cNvPicPr>
          <p:nvPr>
            <p:ph type="pic" sz="quarter" idx="19"/>
          </p:nvPr>
        </p:nvPicPr>
        <p:blipFill rotWithShape="1">
          <a:blip r:embed="rId2">
            <a:extLst>
              <a:ext uri="{28A0092B-C50C-407E-A947-70E740481C1C}">
                <a14:useLocalDpi xmlns:a14="http://schemas.microsoft.com/office/drawing/2010/main" val="0"/>
              </a:ext>
            </a:extLst>
          </a:blip>
          <a:srcRect/>
          <a:stretch/>
        </p:blipFill>
        <p:spPr>
          <a:xfrm>
            <a:off x="-2" y="1352575"/>
            <a:ext cx="12192002" cy="2289897"/>
          </a:xfrm>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r>
              <a:rPr lang="en-US" dirty="0"/>
              <a:t>Pellentesque habitant morbi tristique senectus et netus et malesuada fames ac turpis egestas. Proin pharetra nonummy pede. Mauris et orci.</a:t>
            </a:r>
          </a:p>
        </p:txBody>
      </p:sp>
      <p:sp>
        <p:nvSpPr>
          <p:cNvPr id="2" name="Slide Number Placeholder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a:lstStyle/>
          <a:p>
            <a:fld id="{C263D6C4-4840-40CC-AC84-17E24B3B7BDE}" type="slidenum">
              <a:rPr lang="en-US" smtClean="0"/>
              <a:pPr/>
              <a:t>8</a:t>
            </a:fld>
            <a:endParaRPr lang="en-US" dirty="0"/>
          </a:p>
        </p:txBody>
      </p:sp>
    </p:spTree>
    <p:extLst>
      <p:ext uri="{BB962C8B-B14F-4D97-AF65-F5344CB8AC3E}">
        <p14:creationId xmlns:p14="http://schemas.microsoft.com/office/powerpoint/2010/main" val="66310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en-US" dirty="0"/>
              <a:t>Table</a:t>
            </a:r>
          </a:p>
        </p:txBody>
      </p:sp>
      <p:graphicFrame>
        <p:nvGraphicFramePr>
          <p:cNvPr id="6" name="Table 5">
            <a:extLst>
              <a:ext uri="{FF2B5EF4-FFF2-40B4-BE49-F238E27FC236}">
                <a16:creationId xmlns:a16="http://schemas.microsoft.com/office/drawing/2014/main" id="{E8EEB296-8554-4D20-B3B8-C0BBC380A58D}"/>
              </a:ext>
            </a:extLst>
          </p:cNvPr>
          <p:cNvGraphicFramePr>
            <a:graphicFrameLocks noGrp="1"/>
          </p:cNvGraphicFramePr>
          <p:nvPr>
            <p:extLst>
              <p:ext uri="{D42A27DB-BD31-4B8C-83A1-F6EECF244321}">
                <p14:modId xmlns:p14="http://schemas.microsoft.com/office/powerpoint/2010/main" val="2357960289"/>
              </p:ext>
            </p:extLst>
          </p:nvPr>
        </p:nvGraphicFramePr>
        <p:xfrm>
          <a:off x="1130300" y="1856740"/>
          <a:ext cx="9931400" cy="3931920"/>
        </p:xfrm>
        <a:graphic>
          <a:graphicData uri="http://schemas.openxmlformats.org/drawingml/2006/table">
            <a:tbl>
              <a:tblPr firstRow="1" bandRow="1">
                <a:tableStyleId>{5C22544A-7EE6-4342-B048-85BDC9FD1C3A}</a:tableStyleId>
              </a:tblPr>
              <a:tblGrid>
                <a:gridCol w="2482850">
                  <a:extLst>
                    <a:ext uri="{9D8B030D-6E8A-4147-A177-3AD203B41FA5}">
                      <a16:colId xmlns:a16="http://schemas.microsoft.com/office/drawing/2014/main" val="3559833401"/>
                    </a:ext>
                  </a:extLst>
                </a:gridCol>
                <a:gridCol w="2482850">
                  <a:extLst>
                    <a:ext uri="{9D8B030D-6E8A-4147-A177-3AD203B41FA5}">
                      <a16:colId xmlns:a16="http://schemas.microsoft.com/office/drawing/2014/main" val="82523989"/>
                    </a:ext>
                  </a:extLst>
                </a:gridCol>
                <a:gridCol w="2482850">
                  <a:extLst>
                    <a:ext uri="{9D8B030D-6E8A-4147-A177-3AD203B41FA5}">
                      <a16:colId xmlns:a16="http://schemas.microsoft.com/office/drawing/2014/main" val="3211310719"/>
                    </a:ext>
                  </a:extLst>
                </a:gridCol>
                <a:gridCol w="2482850">
                  <a:extLst>
                    <a:ext uri="{9D8B030D-6E8A-4147-A177-3AD203B41FA5}">
                      <a16:colId xmlns:a16="http://schemas.microsoft.com/office/drawing/2014/main" val="4160613981"/>
                    </a:ext>
                  </a:extLst>
                </a:gridCol>
              </a:tblGrid>
              <a:tr h="640080">
                <a:tc>
                  <a:txBody>
                    <a:bodyPr/>
                    <a:lstStyle/>
                    <a:p>
                      <a:pPr algn="ct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66630617"/>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446274366"/>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1758271508"/>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736384641"/>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090935587"/>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446909641"/>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472044516"/>
                  </a:ext>
                </a:extLst>
              </a:tr>
            </a:tbl>
          </a:graphicData>
        </a:graphic>
      </p:graphicFrame>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9</a:t>
            </a:fld>
            <a:endParaRPr lang="en-US" dirty="0"/>
          </a:p>
        </p:txBody>
      </p:sp>
    </p:spTree>
    <p:extLst>
      <p:ext uri="{BB962C8B-B14F-4D97-AF65-F5344CB8AC3E}">
        <p14:creationId xmlns:p14="http://schemas.microsoft.com/office/powerpoint/2010/main" val="106542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0</TotalTime>
  <Words>389</Words>
  <Application>Microsoft Office PowerPoint</Application>
  <PresentationFormat>Widescreen</PresentationFormat>
  <Paragraphs>52</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Trade Gothic LT Pro</vt:lpstr>
      <vt:lpstr>Trebuchet MS</vt:lpstr>
      <vt:lpstr>Office Theme</vt:lpstr>
      <vt:lpstr>Title Here</vt:lpstr>
      <vt:lpstr>Section Header01</vt:lpstr>
      <vt:lpstr>Section Header02</vt:lpstr>
      <vt:lpstr>Content Title 01</vt:lpstr>
      <vt:lpstr>Content Title 02</vt:lpstr>
      <vt:lpstr>Content Title</vt:lpstr>
      <vt:lpstr>Content Title 03</vt:lpstr>
      <vt:lpstr>Content Title 04</vt:lpstr>
      <vt:lpstr>Table</vt:lpstr>
      <vt:lpstr>Chart</vt:lpstr>
      <vt:lpstr>Quote appears here  Lorem ipsum dolor sit amet, consectetuer adipiscing elit.”  - Author</vt:lpstr>
      <vt:lpstr>Thank You 1</vt:lpstr>
      <vt:lpstr>Thank You 2</vt:lpstr>
      <vt:lpstr>Customize this Template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Here</dc:title>
  <dc:creator>Mohamed</dc:creator>
  <cp:lastModifiedBy>Mohamed</cp:lastModifiedBy>
  <cp:revision>1</cp:revision>
  <dcterms:created xsi:type="dcterms:W3CDTF">2021-03-05T19:44:19Z</dcterms:created>
  <dcterms:modified xsi:type="dcterms:W3CDTF">2021-03-05T19:44:24Z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