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68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562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5" d="100"/>
          <a:sy n="95" d="100"/>
        </p:scale>
        <p:origin x="3582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E5-4B1B-B6D0-9CA7045884E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DE5-4B1B-B6D0-9CA7045884E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DE5-4B1B-B6D0-9CA7045884E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41099240"/>
        <c:axId val="41100416"/>
      </c:barChart>
      <c:catAx>
        <c:axId val="410992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100416"/>
        <c:crosses val="autoZero"/>
        <c:auto val="1"/>
        <c:lblAlgn val="ctr"/>
        <c:lblOffset val="100"/>
        <c:noMultiLvlLbl val="0"/>
      </c:catAx>
      <c:valAx>
        <c:axId val="411004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0992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2584336-D0B1-4B0E-BA5C-55B2CED1D394}" type="doc">
      <dgm:prSet loTypeId="urn:microsoft.com/office/officeart/2005/8/layout/radial3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1F87E0E-FF3E-47D3-BFF3-1936BDC1B9A7}">
      <dgm:prSet phldrT="[Text]"/>
      <dgm:spPr/>
      <dgm:t>
        <a:bodyPr/>
        <a:lstStyle/>
        <a:p>
          <a:r>
            <a:rPr lang="en-US" dirty="0"/>
            <a:t>Group Title</a:t>
          </a:r>
        </a:p>
      </dgm:t>
    </dgm:pt>
    <dgm:pt modelId="{169E7CD4-95A5-4EA3-A305-1668AA4A744D}" type="parTrans" cxnId="{98FD00BD-2599-433A-AC2F-14A7D52BA766}">
      <dgm:prSet/>
      <dgm:spPr/>
      <dgm:t>
        <a:bodyPr/>
        <a:lstStyle/>
        <a:p>
          <a:endParaRPr lang="en-US"/>
        </a:p>
      </dgm:t>
    </dgm:pt>
    <dgm:pt modelId="{9C10DDF3-A40F-4978-A049-EE2D16408C99}" type="sibTrans" cxnId="{98FD00BD-2599-433A-AC2F-14A7D52BA766}">
      <dgm:prSet/>
      <dgm:spPr/>
      <dgm:t>
        <a:bodyPr/>
        <a:lstStyle/>
        <a:p>
          <a:endParaRPr lang="en-US"/>
        </a:p>
      </dgm:t>
    </dgm:pt>
    <dgm:pt modelId="{2356E178-4180-471B-A95D-2442FCF758CB}">
      <dgm:prSet phldrT="[Text]"/>
      <dgm:spPr/>
      <dgm:t>
        <a:bodyPr/>
        <a:lstStyle/>
        <a:p>
          <a:r>
            <a:rPr lang="en-US" dirty="0"/>
            <a:t>Group A</a:t>
          </a:r>
        </a:p>
      </dgm:t>
    </dgm:pt>
    <dgm:pt modelId="{28637787-CABB-4AAD-B4EC-042A0B395341}" type="parTrans" cxnId="{3D751365-FC4E-4999-8138-5C7B52A6F84F}">
      <dgm:prSet/>
      <dgm:spPr/>
      <dgm:t>
        <a:bodyPr/>
        <a:lstStyle/>
        <a:p>
          <a:endParaRPr lang="en-US"/>
        </a:p>
      </dgm:t>
    </dgm:pt>
    <dgm:pt modelId="{419F9E5C-97BF-4A9A-8E09-71B55289B3AE}" type="sibTrans" cxnId="{3D751365-FC4E-4999-8138-5C7B52A6F84F}">
      <dgm:prSet/>
      <dgm:spPr/>
      <dgm:t>
        <a:bodyPr/>
        <a:lstStyle/>
        <a:p>
          <a:endParaRPr lang="en-US"/>
        </a:p>
      </dgm:t>
    </dgm:pt>
    <dgm:pt modelId="{D6369594-53CA-4743-BFF7-C2D904DA742C}">
      <dgm:prSet phldrT="[Text]"/>
      <dgm:spPr/>
      <dgm:t>
        <a:bodyPr/>
        <a:lstStyle/>
        <a:p>
          <a:r>
            <a:rPr lang="en-US" dirty="0"/>
            <a:t>Group B</a:t>
          </a:r>
        </a:p>
      </dgm:t>
    </dgm:pt>
    <dgm:pt modelId="{5433BCDE-D01B-4C43-9770-3BCF6A203491}" type="parTrans" cxnId="{AFAA54E3-514A-4D36-807E-9FBD4120AF30}">
      <dgm:prSet/>
      <dgm:spPr/>
      <dgm:t>
        <a:bodyPr/>
        <a:lstStyle/>
        <a:p>
          <a:endParaRPr lang="en-US"/>
        </a:p>
      </dgm:t>
    </dgm:pt>
    <dgm:pt modelId="{5B98D9CA-9FDF-44BD-98EC-0F6E2E37923A}" type="sibTrans" cxnId="{AFAA54E3-514A-4D36-807E-9FBD4120AF30}">
      <dgm:prSet/>
      <dgm:spPr/>
      <dgm:t>
        <a:bodyPr/>
        <a:lstStyle/>
        <a:p>
          <a:endParaRPr lang="en-US"/>
        </a:p>
      </dgm:t>
    </dgm:pt>
    <dgm:pt modelId="{B626C495-F3A7-4ADE-A0FE-4E7983E98359}">
      <dgm:prSet phldrT="[Text]"/>
      <dgm:spPr/>
      <dgm:t>
        <a:bodyPr/>
        <a:lstStyle/>
        <a:p>
          <a:r>
            <a:rPr lang="en-US" dirty="0"/>
            <a:t>Group C</a:t>
          </a:r>
        </a:p>
      </dgm:t>
    </dgm:pt>
    <dgm:pt modelId="{6F2AC2C2-8163-4C6A-99C5-72A6C2B2A33F}" type="parTrans" cxnId="{13AF98FC-2DB9-4B5F-85B0-E587DE19880D}">
      <dgm:prSet/>
      <dgm:spPr/>
      <dgm:t>
        <a:bodyPr/>
        <a:lstStyle/>
        <a:p>
          <a:endParaRPr lang="en-US"/>
        </a:p>
      </dgm:t>
    </dgm:pt>
    <dgm:pt modelId="{91A8EA40-4823-4FE8-82D6-C24B81F0FC1F}" type="sibTrans" cxnId="{13AF98FC-2DB9-4B5F-85B0-E587DE19880D}">
      <dgm:prSet/>
      <dgm:spPr/>
      <dgm:t>
        <a:bodyPr/>
        <a:lstStyle/>
        <a:p>
          <a:endParaRPr lang="en-US"/>
        </a:p>
      </dgm:t>
    </dgm:pt>
    <dgm:pt modelId="{BC2DF43D-A878-4B6A-B15F-7FFBED6EC842}">
      <dgm:prSet phldrT="[Text]"/>
      <dgm:spPr/>
      <dgm:t>
        <a:bodyPr/>
        <a:lstStyle/>
        <a:p>
          <a:r>
            <a:rPr lang="en-US" dirty="0"/>
            <a:t>Group D</a:t>
          </a:r>
        </a:p>
      </dgm:t>
    </dgm:pt>
    <dgm:pt modelId="{17DD7635-F2DC-43BE-A312-49946A09DBA4}" type="parTrans" cxnId="{5C40F758-5264-4653-AF57-ED244AC8F3A3}">
      <dgm:prSet/>
      <dgm:spPr/>
      <dgm:t>
        <a:bodyPr/>
        <a:lstStyle/>
        <a:p>
          <a:endParaRPr lang="en-US"/>
        </a:p>
      </dgm:t>
    </dgm:pt>
    <dgm:pt modelId="{E6A990DC-0228-4E23-ABC6-C9EE879B9A00}" type="sibTrans" cxnId="{5C40F758-5264-4653-AF57-ED244AC8F3A3}">
      <dgm:prSet/>
      <dgm:spPr/>
      <dgm:t>
        <a:bodyPr/>
        <a:lstStyle/>
        <a:p>
          <a:endParaRPr lang="en-US"/>
        </a:p>
      </dgm:t>
    </dgm:pt>
    <dgm:pt modelId="{175F1DAC-7B7E-4D09-8DB8-99368C0C72D4}" type="pres">
      <dgm:prSet presAssocID="{62584336-D0B1-4B0E-BA5C-55B2CED1D394}" presName="composite" presStyleCnt="0">
        <dgm:presLayoutVars>
          <dgm:chMax val="1"/>
          <dgm:dir/>
          <dgm:resizeHandles val="exact"/>
        </dgm:presLayoutVars>
      </dgm:prSet>
      <dgm:spPr/>
    </dgm:pt>
    <dgm:pt modelId="{1C01A5B2-67EA-4686-B86C-CBFC598D5477}" type="pres">
      <dgm:prSet presAssocID="{62584336-D0B1-4B0E-BA5C-55B2CED1D394}" presName="radial" presStyleCnt="0">
        <dgm:presLayoutVars>
          <dgm:animLvl val="ctr"/>
        </dgm:presLayoutVars>
      </dgm:prSet>
      <dgm:spPr/>
    </dgm:pt>
    <dgm:pt modelId="{D4E6F5B5-CA2C-475F-A4B6-5AB59CD1A7CA}" type="pres">
      <dgm:prSet presAssocID="{E1F87E0E-FF3E-47D3-BFF3-1936BDC1B9A7}" presName="centerShape" presStyleLbl="vennNode1" presStyleIdx="0" presStyleCnt="5"/>
      <dgm:spPr/>
    </dgm:pt>
    <dgm:pt modelId="{E7BFA9EE-B858-4016-80BA-575963560F75}" type="pres">
      <dgm:prSet presAssocID="{2356E178-4180-471B-A95D-2442FCF758CB}" presName="node" presStyleLbl="vennNode1" presStyleIdx="1" presStyleCnt="5">
        <dgm:presLayoutVars>
          <dgm:bulletEnabled val="1"/>
        </dgm:presLayoutVars>
      </dgm:prSet>
      <dgm:spPr/>
    </dgm:pt>
    <dgm:pt modelId="{3255F1BD-E04A-41BF-B64D-B06E6D0468D8}" type="pres">
      <dgm:prSet presAssocID="{D6369594-53CA-4743-BFF7-C2D904DA742C}" presName="node" presStyleLbl="vennNode1" presStyleIdx="2" presStyleCnt="5">
        <dgm:presLayoutVars>
          <dgm:bulletEnabled val="1"/>
        </dgm:presLayoutVars>
      </dgm:prSet>
      <dgm:spPr/>
    </dgm:pt>
    <dgm:pt modelId="{BCC6AE36-1AA5-4143-A95B-3979139E867E}" type="pres">
      <dgm:prSet presAssocID="{B626C495-F3A7-4ADE-A0FE-4E7983E98359}" presName="node" presStyleLbl="vennNode1" presStyleIdx="3" presStyleCnt="5">
        <dgm:presLayoutVars>
          <dgm:bulletEnabled val="1"/>
        </dgm:presLayoutVars>
      </dgm:prSet>
      <dgm:spPr/>
    </dgm:pt>
    <dgm:pt modelId="{E0DEE663-04E6-49D6-A3C7-F8FB5F8BE33B}" type="pres">
      <dgm:prSet presAssocID="{BC2DF43D-A878-4B6A-B15F-7FFBED6EC842}" presName="node" presStyleLbl="vennNode1" presStyleIdx="4" presStyleCnt="5">
        <dgm:presLayoutVars>
          <dgm:bulletEnabled val="1"/>
        </dgm:presLayoutVars>
      </dgm:prSet>
      <dgm:spPr/>
    </dgm:pt>
  </dgm:ptLst>
  <dgm:cxnLst>
    <dgm:cxn modelId="{B6E83B19-5D11-44BC-AD17-99B028D996DF}" type="presOf" srcId="{B626C495-F3A7-4ADE-A0FE-4E7983E98359}" destId="{BCC6AE36-1AA5-4143-A95B-3979139E867E}" srcOrd="0" destOrd="0" presId="urn:microsoft.com/office/officeart/2005/8/layout/radial3"/>
    <dgm:cxn modelId="{AEE98D22-A9F2-4255-AFB6-A0ED2CB1873F}" type="presOf" srcId="{D6369594-53CA-4743-BFF7-C2D904DA742C}" destId="{3255F1BD-E04A-41BF-B64D-B06E6D0468D8}" srcOrd="0" destOrd="0" presId="urn:microsoft.com/office/officeart/2005/8/layout/radial3"/>
    <dgm:cxn modelId="{CCE7D73C-2F15-4D9E-9FC7-CDC0102E98DD}" type="presOf" srcId="{BC2DF43D-A878-4B6A-B15F-7FFBED6EC842}" destId="{E0DEE663-04E6-49D6-A3C7-F8FB5F8BE33B}" srcOrd="0" destOrd="0" presId="urn:microsoft.com/office/officeart/2005/8/layout/radial3"/>
    <dgm:cxn modelId="{A1085363-045E-4F47-B723-8682EAC9231F}" type="presOf" srcId="{E1F87E0E-FF3E-47D3-BFF3-1936BDC1B9A7}" destId="{D4E6F5B5-CA2C-475F-A4B6-5AB59CD1A7CA}" srcOrd="0" destOrd="0" presId="urn:microsoft.com/office/officeart/2005/8/layout/radial3"/>
    <dgm:cxn modelId="{3D751365-FC4E-4999-8138-5C7B52A6F84F}" srcId="{E1F87E0E-FF3E-47D3-BFF3-1936BDC1B9A7}" destId="{2356E178-4180-471B-A95D-2442FCF758CB}" srcOrd="0" destOrd="0" parTransId="{28637787-CABB-4AAD-B4EC-042A0B395341}" sibTransId="{419F9E5C-97BF-4A9A-8E09-71B55289B3AE}"/>
    <dgm:cxn modelId="{BAFD616A-48D4-4CE2-BE90-B473CBD27401}" type="presOf" srcId="{62584336-D0B1-4B0E-BA5C-55B2CED1D394}" destId="{175F1DAC-7B7E-4D09-8DB8-99368C0C72D4}" srcOrd="0" destOrd="0" presId="urn:microsoft.com/office/officeart/2005/8/layout/radial3"/>
    <dgm:cxn modelId="{5C40F758-5264-4653-AF57-ED244AC8F3A3}" srcId="{E1F87E0E-FF3E-47D3-BFF3-1936BDC1B9A7}" destId="{BC2DF43D-A878-4B6A-B15F-7FFBED6EC842}" srcOrd="3" destOrd="0" parTransId="{17DD7635-F2DC-43BE-A312-49946A09DBA4}" sibTransId="{E6A990DC-0228-4E23-ABC6-C9EE879B9A00}"/>
    <dgm:cxn modelId="{C7C97B5A-DAB0-425D-8190-7B36D881A196}" type="presOf" srcId="{2356E178-4180-471B-A95D-2442FCF758CB}" destId="{E7BFA9EE-B858-4016-80BA-575963560F75}" srcOrd="0" destOrd="0" presId="urn:microsoft.com/office/officeart/2005/8/layout/radial3"/>
    <dgm:cxn modelId="{98FD00BD-2599-433A-AC2F-14A7D52BA766}" srcId="{62584336-D0B1-4B0E-BA5C-55B2CED1D394}" destId="{E1F87E0E-FF3E-47D3-BFF3-1936BDC1B9A7}" srcOrd="0" destOrd="0" parTransId="{169E7CD4-95A5-4EA3-A305-1668AA4A744D}" sibTransId="{9C10DDF3-A40F-4978-A049-EE2D16408C99}"/>
    <dgm:cxn modelId="{AFAA54E3-514A-4D36-807E-9FBD4120AF30}" srcId="{E1F87E0E-FF3E-47D3-BFF3-1936BDC1B9A7}" destId="{D6369594-53CA-4743-BFF7-C2D904DA742C}" srcOrd="1" destOrd="0" parTransId="{5433BCDE-D01B-4C43-9770-3BCF6A203491}" sibTransId="{5B98D9CA-9FDF-44BD-98EC-0F6E2E37923A}"/>
    <dgm:cxn modelId="{13AF98FC-2DB9-4B5F-85B0-E587DE19880D}" srcId="{E1F87E0E-FF3E-47D3-BFF3-1936BDC1B9A7}" destId="{B626C495-F3A7-4ADE-A0FE-4E7983E98359}" srcOrd="2" destOrd="0" parTransId="{6F2AC2C2-8163-4C6A-99C5-72A6C2B2A33F}" sibTransId="{91A8EA40-4823-4FE8-82D6-C24B81F0FC1F}"/>
    <dgm:cxn modelId="{322F8310-51C0-41AC-BA86-878469AEE493}" type="presParOf" srcId="{175F1DAC-7B7E-4D09-8DB8-99368C0C72D4}" destId="{1C01A5B2-67EA-4686-B86C-CBFC598D5477}" srcOrd="0" destOrd="0" presId="urn:microsoft.com/office/officeart/2005/8/layout/radial3"/>
    <dgm:cxn modelId="{FB900D26-307F-470A-A5A9-AF75A570F909}" type="presParOf" srcId="{1C01A5B2-67EA-4686-B86C-CBFC598D5477}" destId="{D4E6F5B5-CA2C-475F-A4B6-5AB59CD1A7CA}" srcOrd="0" destOrd="0" presId="urn:microsoft.com/office/officeart/2005/8/layout/radial3"/>
    <dgm:cxn modelId="{1DC02741-8F5F-446C-82F9-5DEE6810631E}" type="presParOf" srcId="{1C01A5B2-67EA-4686-B86C-CBFC598D5477}" destId="{E7BFA9EE-B858-4016-80BA-575963560F75}" srcOrd="1" destOrd="0" presId="urn:microsoft.com/office/officeart/2005/8/layout/radial3"/>
    <dgm:cxn modelId="{E4CFE2F0-8814-4D45-A112-66C25B52A3B9}" type="presParOf" srcId="{1C01A5B2-67EA-4686-B86C-CBFC598D5477}" destId="{3255F1BD-E04A-41BF-B64D-B06E6D0468D8}" srcOrd="2" destOrd="0" presId="urn:microsoft.com/office/officeart/2005/8/layout/radial3"/>
    <dgm:cxn modelId="{D5D1BF6F-28A7-4A59-B882-B2B4B916C482}" type="presParOf" srcId="{1C01A5B2-67EA-4686-B86C-CBFC598D5477}" destId="{BCC6AE36-1AA5-4143-A95B-3979139E867E}" srcOrd="3" destOrd="0" presId="urn:microsoft.com/office/officeart/2005/8/layout/radial3"/>
    <dgm:cxn modelId="{E7218E32-519A-4638-B5DB-B4F82BB06877}" type="presParOf" srcId="{1C01A5B2-67EA-4686-B86C-CBFC598D5477}" destId="{E0DEE663-04E6-49D6-A3C7-F8FB5F8BE33B}" srcOrd="4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E6F5B5-CA2C-475F-A4B6-5AB59CD1A7CA}">
      <dsp:nvSpPr>
        <dsp:cNvPr id="0" name=""/>
        <dsp:cNvSpPr/>
      </dsp:nvSpPr>
      <dsp:spPr>
        <a:xfrm>
          <a:off x="1215497" y="951179"/>
          <a:ext cx="2369604" cy="2369604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58420" tIns="58420" rIns="58420" bIns="5842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/>
            <a:t>Group Title</a:t>
          </a:r>
        </a:p>
      </dsp:txBody>
      <dsp:txXfrm>
        <a:off x="1562517" y="1298199"/>
        <a:ext cx="1675564" cy="1675564"/>
      </dsp:txXfrm>
    </dsp:sp>
    <dsp:sp modelId="{E7BFA9EE-B858-4016-80BA-575963560F75}">
      <dsp:nvSpPr>
        <dsp:cNvPr id="0" name=""/>
        <dsp:cNvSpPr/>
      </dsp:nvSpPr>
      <dsp:spPr>
        <a:xfrm>
          <a:off x="1807898" y="422"/>
          <a:ext cx="1184802" cy="1184802"/>
        </a:xfrm>
        <a:prstGeom prst="ellipse">
          <a:avLst/>
        </a:prstGeom>
        <a:solidFill>
          <a:schemeClr val="accent3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Group A</a:t>
          </a:r>
        </a:p>
      </dsp:txBody>
      <dsp:txXfrm>
        <a:off x="1981408" y="173932"/>
        <a:ext cx="837782" cy="837782"/>
      </dsp:txXfrm>
    </dsp:sp>
    <dsp:sp modelId="{3255F1BD-E04A-41BF-B64D-B06E6D0468D8}">
      <dsp:nvSpPr>
        <dsp:cNvPr id="0" name=""/>
        <dsp:cNvSpPr/>
      </dsp:nvSpPr>
      <dsp:spPr>
        <a:xfrm>
          <a:off x="3351056" y="1543580"/>
          <a:ext cx="1184802" cy="1184802"/>
        </a:xfrm>
        <a:prstGeom prst="ellipse">
          <a:avLst/>
        </a:prstGeom>
        <a:solidFill>
          <a:schemeClr val="accent4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Group B</a:t>
          </a:r>
        </a:p>
      </dsp:txBody>
      <dsp:txXfrm>
        <a:off x="3524566" y="1717090"/>
        <a:ext cx="837782" cy="837782"/>
      </dsp:txXfrm>
    </dsp:sp>
    <dsp:sp modelId="{BCC6AE36-1AA5-4143-A95B-3979139E867E}">
      <dsp:nvSpPr>
        <dsp:cNvPr id="0" name=""/>
        <dsp:cNvSpPr/>
      </dsp:nvSpPr>
      <dsp:spPr>
        <a:xfrm>
          <a:off x="1807898" y="3086737"/>
          <a:ext cx="1184802" cy="1184802"/>
        </a:xfrm>
        <a:prstGeom prst="ellipse">
          <a:avLst/>
        </a:prstGeom>
        <a:solidFill>
          <a:schemeClr val="accent5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Group C</a:t>
          </a:r>
        </a:p>
      </dsp:txBody>
      <dsp:txXfrm>
        <a:off x="1981408" y="3260247"/>
        <a:ext cx="837782" cy="837782"/>
      </dsp:txXfrm>
    </dsp:sp>
    <dsp:sp modelId="{E0DEE663-04E6-49D6-A3C7-F8FB5F8BE33B}">
      <dsp:nvSpPr>
        <dsp:cNvPr id="0" name=""/>
        <dsp:cNvSpPr/>
      </dsp:nvSpPr>
      <dsp:spPr>
        <a:xfrm>
          <a:off x="264741" y="1543580"/>
          <a:ext cx="1184802" cy="1184802"/>
        </a:xfrm>
        <a:prstGeom prst="ellipse">
          <a:avLst/>
        </a:prstGeom>
        <a:solidFill>
          <a:schemeClr val="accent6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Group D</a:t>
          </a:r>
        </a:p>
      </dsp:txBody>
      <dsp:txXfrm>
        <a:off x="438251" y="1717090"/>
        <a:ext cx="837782" cy="8377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F93605-0C0C-4258-9724-5F2F9BB3BC90}" type="datetimeFigureOut">
              <a:rPr lang="en-US" smtClean="0"/>
              <a:t>2021-03-05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3FFE7F-C917-439A-8026-3D301EB5C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7998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F31B3D-E4E3-4A80-AB70-C5564C267266}" type="datetimeFigureOut">
              <a:rPr lang="en-US" smtClean="0"/>
              <a:t>2021-03-05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C0B30D-C07A-425B-A90C-BA7BEB191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1904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4245434"/>
            <a:ext cx="8686800" cy="1464906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>
                <a:solidFill>
                  <a:schemeClr val="bg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5731795"/>
            <a:ext cx="8686800" cy="440405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bg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2021-03-05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6400" y="457200"/>
            <a:ext cx="1828800" cy="57197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457200"/>
            <a:ext cx="7955280" cy="57197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2021-03-05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457518"/>
            <a:ext cx="10058400" cy="118872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2021-03-05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242816"/>
            <a:ext cx="8686800" cy="146304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799" y="5733288"/>
            <a:ext cx="8686800" cy="43891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904999"/>
            <a:ext cx="4800600" cy="42719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04999"/>
            <a:ext cx="4800600" cy="42719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2021-03-05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772815"/>
            <a:ext cx="4800600" cy="73712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509937"/>
            <a:ext cx="4800600" cy="36622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772815"/>
            <a:ext cx="4800600" cy="73712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9937"/>
            <a:ext cx="4800600" cy="36622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2021-03-05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2021-03-05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2021-03-05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760" y="3090672"/>
            <a:ext cx="4663440" cy="18288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799" y="457200"/>
            <a:ext cx="5410201" cy="5715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760" y="4983480"/>
            <a:ext cx="4663440" cy="118872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2021-03-05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760" y="3093099"/>
            <a:ext cx="4663440" cy="18288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0" y="0"/>
            <a:ext cx="60960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760" y="4983480"/>
            <a:ext cx="4663440" cy="118872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457518"/>
            <a:ext cx="10058400" cy="11887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1"/>
            <a:ext cx="100584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6800" y="6400800"/>
            <a:ext cx="109728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2021-03-05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2849" y="6400800"/>
            <a:ext cx="7315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27920" y="6400800"/>
            <a:ext cx="109728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5"/>
        </a:buClr>
        <a:buSzPct val="9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90000"/>
        </a:lnSpc>
        <a:spcBef>
          <a:spcPts val="1200"/>
        </a:spcBef>
        <a:buClr>
          <a:schemeClr val="accent5"/>
        </a:buClr>
        <a:buSzPct val="9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5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5"/>
        </a:buClr>
        <a:buSzPct val="9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accent5"/>
        </a:buClr>
        <a:buSzPct val="9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5544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accent5"/>
        </a:buClr>
        <a:buSzPct val="9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accent5"/>
        </a:buClr>
        <a:buSzPct val="9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accent5"/>
        </a:buClr>
        <a:buSzPct val="9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40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accent5"/>
        </a:buClr>
        <a:buSzPct val="9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Title Layout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37011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938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- 5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749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 and content layout with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Add your first bullet point here</a:t>
            </a:r>
          </a:p>
          <a:p>
            <a:r>
              <a:rPr lang="en-US"/>
              <a:t>Add your second bullet point here</a:t>
            </a:r>
          </a:p>
          <a:p>
            <a:r>
              <a:rPr lang="en-US"/>
              <a:t>Add your third bullet point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536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and content layout with chart</a:t>
            </a:r>
          </a:p>
        </p:txBody>
      </p:sp>
      <p:graphicFrame>
        <p:nvGraphicFramePr>
          <p:cNvPr id="6" name="Content Placeholder 5" descr="Clustered column chart showing the values of 3 series for 4 categories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7753888"/>
              </p:ext>
            </p:extLst>
          </p:nvPr>
        </p:nvGraphicFramePr>
        <p:xfrm>
          <a:off x="1066800" y="1905000"/>
          <a:ext cx="10058400" cy="4267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85734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content layout with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First bullet point here</a:t>
            </a:r>
          </a:p>
          <a:p>
            <a:r>
              <a:rPr lang="en-US" dirty="0"/>
              <a:t>Second bullet point here</a:t>
            </a:r>
          </a:p>
          <a:p>
            <a:r>
              <a:rPr lang="en-US" dirty="0"/>
              <a:t>Third bullet point here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425231364"/>
              </p:ext>
            </p:extLst>
          </p:nvPr>
        </p:nvGraphicFramePr>
        <p:xfrm>
          <a:off x="6324600" y="1905000"/>
          <a:ext cx="4800600" cy="2251364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2841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2841">
                <a:tc>
                  <a:txBody>
                    <a:bodyPr/>
                    <a:lstStyle/>
                    <a:p>
                      <a:r>
                        <a:rPr lang="en-US" dirty="0"/>
                        <a:t>Class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2841">
                <a:tc>
                  <a:txBody>
                    <a:bodyPr/>
                    <a:lstStyle/>
                    <a:p>
                      <a:r>
                        <a:rPr lang="en-US" dirty="0"/>
                        <a:t>Class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2841">
                <a:tc>
                  <a:txBody>
                    <a:bodyPr/>
                    <a:lstStyle/>
                    <a:p>
                      <a:r>
                        <a:rPr lang="en-US" dirty="0"/>
                        <a:t>Class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0508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content layout with SmartArt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First bullet point here</a:t>
            </a:r>
          </a:p>
          <a:p>
            <a:r>
              <a:rPr lang="en-US" dirty="0"/>
              <a:t>Second bullet point here</a:t>
            </a:r>
          </a:p>
          <a:p>
            <a:r>
              <a:rPr lang="en-US" dirty="0"/>
              <a:t>Third bullet point here</a:t>
            </a:r>
          </a:p>
        </p:txBody>
      </p:sp>
      <p:graphicFrame>
        <p:nvGraphicFramePr>
          <p:cNvPr id="5" name="Content Placeholder 4" descr="Radial venn diagram with four groups clustered around one group title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588428642"/>
              </p:ext>
            </p:extLst>
          </p:nvPr>
        </p:nvGraphicFramePr>
        <p:xfrm>
          <a:off x="6324600" y="1905000"/>
          <a:ext cx="4800600" cy="4271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13178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700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295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- 3</a:t>
            </a:r>
          </a:p>
        </p:txBody>
      </p:sp>
    </p:spTree>
    <p:extLst>
      <p:ext uri="{BB962C8B-B14F-4D97-AF65-F5344CB8AC3E}">
        <p14:creationId xmlns:p14="http://schemas.microsoft.com/office/powerpoint/2010/main" val="2840829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91783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herry Blossom 16x9">
  <a:themeElements>
    <a:clrScheme name="CherryBlossom">
      <a:dk1>
        <a:srgbClr val="595959"/>
      </a:dk1>
      <a:lt1>
        <a:sysClr val="window" lastClr="FFFFFF"/>
      </a:lt1>
      <a:dk2>
        <a:srgbClr val="000000"/>
      </a:dk2>
      <a:lt2>
        <a:srgbClr val="F6F7E4"/>
      </a:lt2>
      <a:accent1>
        <a:srgbClr val="C44475"/>
      </a:accent1>
      <a:accent2>
        <a:srgbClr val="FA906A"/>
      </a:accent2>
      <a:accent3>
        <a:srgbClr val="FCB268"/>
      </a:accent3>
      <a:accent4>
        <a:srgbClr val="DB6B70"/>
      </a:accent4>
      <a:accent5>
        <a:srgbClr val="D680A5"/>
      </a:accent5>
      <a:accent6>
        <a:srgbClr val="BA7362"/>
      </a:accent6>
      <a:hlink>
        <a:srgbClr val="DB6B70"/>
      </a:hlink>
      <a:folHlink>
        <a:srgbClr val="969696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001117.potx" id="{A8D831F9-2DA4-4700-B230-431725864604}" vid="{ED9A2A59-32A4-4461-8593-D9E87F204B18}"/>
    </a:ext>
  </a:extLst>
</a:theme>
</file>

<file path=ppt/theme/theme2.xml><?xml version="1.0" encoding="utf-8"?>
<a:theme xmlns:a="http://schemas.openxmlformats.org/drawingml/2006/main" name="Office Theme">
  <a:themeElements>
    <a:clrScheme name="CherryBlossom">
      <a:dk1>
        <a:srgbClr val="595959"/>
      </a:dk1>
      <a:lt1>
        <a:sysClr val="window" lastClr="FFFFFF"/>
      </a:lt1>
      <a:dk2>
        <a:srgbClr val="000000"/>
      </a:dk2>
      <a:lt2>
        <a:srgbClr val="F6F7E4"/>
      </a:lt2>
      <a:accent1>
        <a:srgbClr val="C44475"/>
      </a:accent1>
      <a:accent2>
        <a:srgbClr val="FA906A"/>
      </a:accent2>
      <a:accent3>
        <a:srgbClr val="FCB268"/>
      </a:accent3>
      <a:accent4>
        <a:srgbClr val="DB6B70"/>
      </a:accent4>
      <a:accent5>
        <a:srgbClr val="D680A5"/>
      </a:accent5>
      <a:accent6>
        <a:srgbClr val="BA7362"/>
      </a:accent6>
      <a:hlink>
        <a:srgbClr val="DB6B70"/>
      </a:hlink>
      <a:folHlink>
        <a:srgbClr val="969696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erryBlossom">
      <a:dk1>
        <a:srgbClr val="595959"/>
      </a:dk1>
      <a:lt1>
        <a:sysClr val="window" lastClr="FFFFFF"/>
      </a:lt1>
      <a:dk2>
        <a:srgbClr val="000000"/>
      </a:dk2>
      <a:lt2>
        <a:srgbClr val="F6F7E4"/>
      </a:lt2>
      <a:accent1>
        <a:srgbClr val="C44475"/>
      </a:accent1>
      <a:accent2>
        <a:srgbClr val="FA906A"/>
      </a:accent2>
      <a:accent3>
        <a:srgbClr val="FCB268"/>
      </a:accent3>
      <a:accent4>
        <a:srgbClr val="DB6B70"/>
      </a:accent4>
      <a:accent5>
        <a:srgbClr val="D680A5"/>
      </a:accent5>
      <a:accent6>
        <a:srgbClr val="BA7362"/>
      </a:accent6>
      <a:hlink>
        <a:srgbClr val="DB6B70"/>
      </a:hlink>
      <a:folHlink>
        <a:srgbClr val="969696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Cherry blossom nature presentation (widescreen)</Template>
  <TotalTime>0</TotalTime>
  <Words>124</Words>
  <Application>Microsoft Office PowerPoint</Application>
  <PresentationFormat>Widescreen</PresentationFormat>
  <Paragraphs>37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Cambria</vt:lpstr>
      <vt:lpstr>Cherry Blossom 16x9</vt:lpstr>
      <vt:lpstr>Title Layout</vt:lpstr>
      <vt:lpstr>Title and content layout with list</vt:lpstr>
      <vt:lpstr>Title and content layout with chart</vt:lpstr>
      <vt:lpstr>Two content layout with table</vt:lpstr>
      <vt:lpstr>Two content layout with SmartArt</vt:lpstr>
      <vt:lpstr>Add a Slide Title - 1</vt:lpstr>
      <vt:lpstr>Add a Slide Title - 2</vt:lpstr>
      <vt:lpstr>Add a Slide Title - 3</vt:lpstr>
      <vt:lpstr>PowerPoint Presentation</vt:lpstr>
      <vt:lpstr>Add a Slide Title - 4</vt:lpstr>
      <vt:lpstr>Add a Slide Title - 5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Mohamed</dc:creator>
  <cp:lastModifiedBy>Mohamed</cp:lastModifiedBy>
  <cp:revision>1</cp:revision>
  <dcterms:created xsi:type="dcterms:W3CDTF">2021-03-05T19:44:05Z</dcterms:created>
  <dcterms:modified xsi:type="dcterms:W3CDTF">2021-03-05T19:44:08Z</dcterms:modified>
</cp:coreProperties>
</file>