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0" r:id="rId3"/>
    <p:sldId id="271" r:id="rId4"/>
    <p:sldId id="272" r:id="rId5"/>
    <p:sldId id="273" r:id="rId6"/>
    <p:sldId id="258" r:id="rId7"/>
    <p:sldId id="261" r:id="rId8"/>
    <p:sldId id="266" r:id="rId9"/>
    <p:sldId id="267" r:id="rId10"/>
    <p:sldId id="274" r:id="rId11"/>
    <p:sldId id="262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B1-4B06-8B0D-C66FC849C0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B1-4B06-8B0D-C66FC849C0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1346592"/>
        <c:axId val="61135012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8B1-4B06-8B0D-C66FC849C0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1346592"/>
        <c:axId val="611350120"/>
      </c:lineChart>
      <c:catAx>
        <c:axId val="61134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350120"/>
        <c:crosses val="autoZero"/>
        <c:auto val="1"/>
        <c:lblAlgn val="ctr"/>
        <c:lblOffset val="100"/>
        <c:noMultiLvlLbl val="0"/>
      </c:catAx>
      <c:valAx>
        <c:axId val="611350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346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heading"/>
        </a:ext>
      </dgm:extLs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heading"/>
        </a:ext>
      </dgm:extLs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heading"/>
        </a:ext>
      </dgm:extLs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71D67D5D-013C-4885-A61E-A3F99D7C7108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13FD8B77-EC9C-4F7D-85F3-A7191A755A86}" type="parTrans" cxnId="{7CDF5A89-87DF-4CC1-8943-7A0E14869583}">
      <dgm:prSet/>
      <dgm:spPr/>
      <dgm:t>
        <a:bodyPr/>
        <a:lstStyle/>
        <a:p>
          <a:endParaRPr lang="en-US"/>
        </a:p>
      </dgm:t>
    </dgm:pt>
    <dgm:pt modelId="{BC16BF20-A847-48B0-889B-BA6389A79929}" type="sibTrans" cxnId="{7CDF5A89-87DF-4CC1-8943-7A0E14869583}">
      <dgm:prSet/>
      <dgm:spPr/>
      <dgm:t>
        <a:bodyPr/>
        <a:lstStyle/>
        <a:p>
          <a:endParaRPr lang="en-US"/>
        </a:p>
      </dgm:t>
    </dgm:pt>
    <dgm:pt modelId="{1DE38F54-13B9-49B9-8D1C-BE40A0B41642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241FC70F-0CFE-4A9B-A53B-CB579CB35D65}" type="parTrans" cxnId="{E2BA7653-A0BC-4906-B811-36202FCAECA9}">
      <dgm:prSet/>
      <dgm:spPr/>
      <dgm:t>
        <a:bodyPr/>
        <a:lstStyle/>
        <a:p>
          <a:endParaRPr lang="en-US"/>
        </a:p>
      </dgm:t>
    </dgm:pt>
    <dgm:pt modelId="{5D6C750F-882D-4057-8E46-BA0F88DBA2EC}" type="sibTrans" cxnId="{E2BA7653-A0BC-4906-B811-36202FCAECA9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47A942F6-847D-4AE7-9CA0-5319E5F60B4F}" type="pres">
      <dgm:prSet presAssocID="{C111C18A-FD96-4E63-821A-54D70D8DC65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EA3914A-CB7F-4A5E-9543-C3A39D9197C9}" type="pres">
      <dgm:prSet presAssocID="{C111C18A-FD96-4E63-821A-54D70D8DC65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AC3D40F-8E66-452D-9CA4-C2871F2D10EF}" srcId="{C111C18A-FD96-4E63-821A-54D70D8DC65F}" destId="{33EAD35F-38F2-4CB7-9A6D-B04FFD8A51FD}" srcOrd="1" destOrd="0" parTransId="{81FE7DB1-4BFC-4407-80A9-E5514E94C61D}" sibTransId="{4B66B839-1910-459B-92B2-14846EBA7A70}"/>
    <dgm:cxn modelId="{C37B6112-2040-4348-B215-46F4F5D2EE62}" type="presOf" srcId="{3C67E77D-62FA-499D-B5E6-E79A091C5267}" destId="{81203336-F3DE-4B3A-BCF4-0F68C23AC2BB}" srcOrd="0" destOrd="0" presId="urn:microsoft.com/office/officeart/2005/8/layout/vList2"/>
    <dgm:cxn modelId="{85A4AB16-4D0E-4AA6-89C3-87C107E042CB}" type="presOf" srcId="{1DE38F54-13B9-49B9-8D1C-BE40A0B41642}" destId="{08B7B17B-8600-44B0-B235-389E5D71D804}" srcOrd="0" destOrd="1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EE896344-E4D4-4152-8316-FFF14EFE4CC2}" type="presOf" srcId="{CC6B7442-0B72-4EF2-9F13-1325B51AFF9F}" destId="{D64CB5D5-837D-47FC-9E42-A26D800BC695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3383924B-E3C1-4E0D-93DC-3D353B87B99D}" type="presOf" srcId="{D6510970-8F9C-4B45-A0F3-6ACB9AA76D40}" destId="{782956A5-ADC8-4959-B856-589B9D9B9635}" srcOrd="0" destOrd="0" presId="urn:microsoft.com/office/officeart/2005/8/layout/vList2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FFD8B471-C98F-4DB5-8DE3-2AB7E896ADD5}" srcId="{90119837-5B71-4D44-BB01-DB0B084933C8}" destId="{C111C18A-FD96-4E63-821A-54D70D8DC65F}" srcOrd="0" destOrd="0" parTransId="{83BE74EF-FAB4-45A2-BBED-7CD5259AB210}" sibTransId="{B4F34DE2-2DAE-4F88-8C78-BD8892EBF4FF}"/>
    <dgm:cxn modelId="{E2BA7653-A0BC-4906-B811-36202FCAECA9}" srcId="{CC6B7442-0B72-4EF2-9F13-1325B51AFF9F}" destId="{1DE38F54-13B9-49B9-8D1C-BE40A0B41642}" srcOrd="1" destOrd="0" parTransId="{241FC70F-0CFE-4A9B-A53B-CB579CB35D65}" sibTransId="{5D6C750F-882D-4057-8E46-BA0F88DBA2EC}"/>
    <dgm:cxn modelId="{D770275A-B0DF-44CF-A384-EACC135C5342}" type="presOf" srcId="{FE0A3CAE-D039-42F2-AF12-1E6F6793A633}" destId="{08B7B17B-8600-44B0-B235-389E5D71D804}" srcOrd="0" destOrd="0" presId="urn:microsoft.com/office/officeart/2005/8/layout/vList2"/>
    <dgm:cxn modelId="{BD7C427A-5FC8-4F89-8F55-4370E70C9A5A}" type="presOf" srcId="{709ED9DC-E391-4C6C-B788-93F1C2EFB6FD}" destId="{782956A5-ADC8-4959-B856-589B9D9B9635}" srcOrd="0" destOrd="1" presId="urn:microsoft.com/office/officeart/2005/8/layout/vList2"/>
    <dgm:cxn modelId="{7CDF5A89-87DF-4CC1-8943-7A0E14869583}" srcId="{C111C18A-FD96-4E63-821A-54D70D8DC65F}" destId="{71D67D5D-013C-4885-A61E-A3F99D7C7108}" srcOrd="0" destOrd="0" parTransId="{13FD8B77-EC9C-4F7D-85F3-A7191A755A86}" sibTransId="{BC16BF20-A847-48B0-889B-BA6389A79929}"/>
    <dgm:cxn modelId="{1198B798-FD3F-417E-8919-BBF7F44A1F6A}" type="presOf" srcId="{90119837-5B71-4D44-BB01-DB0B084933C8}" destId="{ED5DCCC5-BCA8-4491-AA37-BAF153ECA184}" srcOrd="0" destOrd="0" presId="urn:microsoft.com/office/officeart/2005/8/layout/vList2"/>
    <dgm:cxn modelId="{BBFCABA5-2E0E-4CC8-BF18-B78716329FDB}" type="presOf" srcId="{33EAD35F-38F2-4CB7-9A6D-B04FFD8A51FD}" destId="{6EA3914A-CB7F-4A5E-9543-C3A39D9197C9}" srcOrd="0" destOrd="1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68DAE8B9-15FE-4552-91F9-C4AFCEB9594B}" type="presOf" srcId="{71D67D5D-013C-4885-A61E-A3F99D7C7108}" destId="{6EA3914A-CB7F-4A5E-9543-C3A39D9197C9}" srcOrd="0" destOrd="0" presId="urn:microsoft.com/office/officeart/2005/8/layout/vList2"/>
    <dgm:cxn modelId="{5AA98BCA-1539-4DF4-ABB3-8AB98C08E64C}" type="presOf" srcId="{C111C18A-FD96-4E63-821A-54D70D8DC65F}" destId="{47A942F6-847D-4AE7-9CA0-5319E5F60B4F}" srcOrd="0" destOrd="0" presId="urn:microsoft.com/office/officeart/2005/8/layout/vList2"/>
    <dgm:cxn modelId="{23BC3725-9E25-4B83-8F30-3577C7EDEACD}" type="presParOf" srcId="{ED5DCCC5-BCA8-4491-AA37-BAF153ECA184}" destId="{47A942F6-847D-4AE7-9CA0-5319E5F60B4F}" srcOrd="0" destOrd="0" presId="urn:microsoft.com/office/officeart/2005/8/layout/vList2"/>
    <dgm:cxn modelId="{35B0010D-5A50-4E3A-AB5E-4FDE822FA34F}" type="presParOf" srcId="{ED5DCCC5-BCA8-4491-AA37-BAF153ECA184}" destId="{6EA3914A-CB7F-4A5E-9543-C3A39D9197C9}" srcOrd="1" destOrd="0" presId="urn:microsoft.com/office/officeart/2005/8/layout/vList2"/>
    <dgm:cxn modelId="{011AEFB0-29A6-47C9-8097-E09A7ABEC44A}" type="presParOf" srcId="{ED5DCCC5-BCA8-4491-AA37-BAF153ECA184}" destId="{81203336-F3DE-4B3A-BCF4-0F68C23AC2BB}" srcOrd="2" destOrd="0" presId="urn:microsoft.com/office/officeart/2005/8/layout/vList2"/>
    <dgm:cxn modelId="{29E6835C-59D1-4D0E-B1D8-60041EEEBE9D}" type="presParOf" srcId="{ED5DCCC5-BCA8-4491-AA37-BAF153ECA184}" destId="{782956A5-ADC8-4959-B856-589B9D9B9635}" srcOrd="3" destOrd="0" presId="urn:microsoft.com/office/officeart/2005/8/layout/vList2"/>
    <dgm:cxn modelId="{4BA81705-493D-436D-8F5C-8A0A23209AB6}" type="presParOf" srcId="{ED5DCCC5-BCA8-4491-AA37-BAF153ECA184}" destId="{D64CB5D5-837D-47FC-9E42-A26D800BC695}" srcOrd="4" destOrd="0" presId="urn:microsoft.com/office/officeart/2005/8/layout/vList2"/>
    <dgm:cxn modelId="{B77E010D-C406-4330-9F1F-348370565A84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942F6-847D-4AE7-9CA0-5319E5F60B4F}">
      <dsp:nvSpPr>
        <dsp:cNvPr id="0" name=""/>
        <dsp:cNvSpPr/>
      </dsp:nvSpPr>
      <dsp:spPr>
        <a:xfrm>
          <a:off x="0" y="34252"/>
          <a:ext cx="5029199" cy="6475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Group A</a:t>
          </a:r>
        </a:p>
      </dsp:txBody>
      <dsp:txXfrm>
        <a:off x="31613" y="65865"/>
        <a:ext cx="4965973" cy="584369"/>
      </dsp:txXfrm>
    </dsp:sp>
    <dsp:sp modelId="{6EA3914A-CB7F-4A5E-9543-C3A39D9197C9}">
      <dsp:nvSpPr>
        <dsp:cNvPr id="0" name=""/>
        <dsp:cNvSpPr/>
      </dsp:nvSpPr>
      <dsp:spPr>
        <a:xfrm>
          <a:off x="0" y="681847"/>
          <a:ext cx="5029199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67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Task 1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Task 2</a:t>
          </a:r>
        </a:p>
      </dsp:txBody>
      <dsp:txXfrm>
        <a:off x="0" y="681847"/>
        <a:ext cx="5029199" cy="726570"/>
      </dsp:txXfrm>
    </dsp:sp>
    <dsp:sp modelId="{81203336-F3DE-4B3A-BCF4-0F68C23AC2BB}">
      <dsp:nvSpPr>
        <dsp:cNvPr id="0" name=""/>
        <dsp:cNvSpPr/>
      </dsp:nvSpPr>
      <dsp:spPr>
        <a:xfrm>
          <a:off x="0" y="1408417"/>
          <a:ext cx="5029199" cy="64759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Group B</a:t>
          </a:r>
        </a:p>
      </dsp:txBody>
      <dsp:txXfrm>
        <a:off x="31613" y="1440030"/>
        <a:ext cx="4965973" cy="584369"/>
      </dsp:txXfrm>
    </dsp:sp>
    <dsp:sp modelId="{782956A5-ADC8-4959-B856-589B9D9B9635}">
      <dsp:nvSpPr>
        <dsp:cNvPr id="0" name=""/>
        <dsp:cNvSpPr/>
      </dsp:nvSpPr>
      <dsp:spPr>
        <a:xfrm>
          <a:off x="0" y="2056012"/>
          <a:ext cx="5029199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67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Task 1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Task 2</a:t>
          </a:r>
        </a:p>
      </dsp:txBody>
      <dsp:txXfrm>
        <a:off x="0" y="2056012"/>
        <a:ext cx="5029199" cy="726570"/>
      </dsp:txXfrm>
    </dsp:sp>
    <dsp:sp modelId="{D64CB5D5-837D-47FC-9E42-A26D800BC695}">
      <dsp:nvSpPr>
        <dsp:cNvPr id="0" name=""/>
        <dsp:cNvSpPr/>
      </dsp:nvSpPr>
      <dsp:spPr>
        <a:xfrm>
          <a:off x="0" y="2782582"/>
          <a:ext cx="5029199" cy="64759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Group C</a:t>
          </a:r>
        </a:p>
      </dsp:txBody>
      <dsp:txXfrm>
        <a:off x="31613" y="2814195"/>
        <a:ext cx="4965973" cy="584369"/>
      </dsp:txXfrm>
    </dsp:sp>
    <dsp:sp modelId="{08B7B17B-8600-44B0-B235-389E5D71D804}">
      <dsp:nvSpPr>
        <dsp:cNvPr id="0" name=""/>
        <dsp:cNvSpPr/>
      </dsp:nvSpPr>
      <dsp:spPr>
        <a:xfrm>
          <a:off x="0" y="3430177"/>
          <a:ext cx="5029199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67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Task 1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Task 2</a:t>
          </a:r>
        </a:p>
      </dsp:txBody>
      <dsp:txXfrm>
        <a:off x="0" y="3430177"/>
        <a:ext cx="5029199" cy="726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2021-03-06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2021-03-06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00EA6-0821-4AC5-933C-321AA6545349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077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2021-03-06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2021-03-06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2021-03-06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2021-03-06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2021-03-06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2021-03-06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2021-03-06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2021-03-06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2021-03-06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2021-03-06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2021-03-06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2021-03-06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8" name="Picture Placeholder 7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9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7" name="Content Placeholder 6" descr="Clustered column chart representing&#10;2 series and 1 line combination chart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632819"/>
              </p:ext>
            </p:extLst>
          </p:nvPr>
        </p:nvGraphicFramePr>
        <p:xfrm>
          <a:off x="1293813" y="685800"/>
          <a:ext cx="10287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516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28664649"/>
              </p:ext>
            </p:extLst>
          </p:nvPr>
        </p:nvGraphicFramePr>
        <p:xfrm>
          <a:off x="6551613" y="685800"/>
          <a:ext cx="50292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82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22947962"/>
              </p:ext>
            </p:extLst>
          </p:nvPr>
        </p:nvGraphicFramePr>
        <p:xfrm>
          <a:off x="1293813" y="685800"/>
          <a:ext cx="5029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48886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3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424449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05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marketing glass cube presentation (widescreen).potx" id="{454792B9-F7C6-4CDD-89A0-89451A081408}" vid="{E847D748-0CA0-4BC8-838F-3216ECA80016}"/>
    </a:ext>
  </a:extLst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marketing glass cube presentation (widescreen)</Template>
  <TotalTime>0</TotalTime>
  <Words>133</Words>
  <Application>Microsoft Office PowerPoint</Application>
  <PresentationFormat>Custom</PresentationFormat>
  <Paragraphs>42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Marketing 16x9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Mohamed</dc:creator>
  <cp:lastModifiedBy>Mohamed</cp:lastModifiedBy>
  <cp:revision>1</cp:revision>
  <dcterms:created xsi:type="dcterms:W3CDTF">2021-03-06T07:10:08Z</dcterms:created>
  <dcterms:modified xsi:type="dcterms:W3CDTF">2021-03-06T07:10:37Z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