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2021-03-06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2021-03-06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2021-03-06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8203645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124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Business Contrast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2021-03-06T07:08:55Z</dcterms:created>
  <dcterms:modified xsi:type="dcterms:W3CDTF">2021-03-06T07:09:06Z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