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5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5D-403F-994A-975B129A8C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5D-403F-994A-975B129A8C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5D-403F-994A-975B129A8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57290520"/>
        <c:axId val="857290912"/>
      </c:barChart>
      <c:catAx>
        <c:axId val="857290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290912"/>
        <c:crosses val="autoZero"/>
        <c:auto val="1"/>
        <c:lblAlgn val="ctr"/>
        <c:lblOffset val="100"/>
        <c:noMultiLvlLbl val="0"/>
      </c:catAx>
      <c:valAx>
        <c:axId val="85729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290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2B57A-F014-40B3-A5EC-DADC3EAF41BA}" type="doc">
      <dgm:prSet loTypeId="urn:microsoft.com/office/officeart/2005/8/layout/radial3" loCatId="cycle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6F951D7-6E5F-4AA4-B056-66597C584DBC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BB665518-F4CB-4664-8A91-1E04EA8115F9}" type="parTrans" cxnId="{B4031DDF-EDF8-492F-84E9-5C17AB3F3F23}">
      <dgm:prSet/>
      <dgm:spPr/>
      <dgm:t>
        <a:bodyPr/>
        <a:lstStyle/>
        <a:p>
          <a:endParaRPr lang="en-US"/>
        </a:p>
      </dgm:t>
    </dgm:pt>
    <dgm:pt modelId="{06B0F2FE-104F-4F28-9B99-50E01924EF37}" type="sibTrans" cxnId="{B4031DDF-EDF8-492F-84E9-5C17AB3F3F23}">
      <dgm:prSet/>
      <dgm:spPr/>
      <dgm:t>
        <a:bodyPr/>
        <a:lstStyle/>
        <a:p>
          <a:endParaRPr lang="en-US"/>
        </a:p>
      </dgm:t>
    </dgm:pt>
    <dgm:pt modelId="{824BAAC3-F14D-477D-A652-FB17A4290F53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5E315F99-3E4B-4704-B953-5CB3CAD7A6CF}" type="parTrans" cxnId="{53A8BD7F-EBC0-4B81-B9A6-293A26E2BC02}">
      <dgm:prSet/>
      <dgm:spPr/>
      <dgm:t>
        <a:bodyPr/>
        <a:lstStyle/>
        <a:p>
          <a:endParaRPr lang="en-US"/>
        </a:p>
      </dgm:t>
    </dgm:pt>
    <dgm:pt modelId="{25C5FD39-215B-4E4C-B973-6B73F257F7D9}" type="sibTrans" cxnId="{53A8BD7F-EBC0-4B81-B9A6-293A26E2BC02}">
      <dgm:prSet/>
      <dgm:spPr/>
      <dgm:t>
        <a:bodyPr/>
        <a:lstStyle/>
        <a:p>
          <a:endParaRPr lang="en-US"/>
        </a:p>
      </dgm:t>
    </dgm:pt>
    <dgm:pt modelId="{C6736D8B-F045-429E-978A-DE0288C000E4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5F7604CA-8C92-4677-A8F9-C378134B90F2}" type="parTrans" cxnId="{0FFEBEA5-EC9C-4D31-8358-A8747A16FA9F}">
      <dgm:prSet/>
      <dgm:spPr/>
      <dgm:t>
        <a:bodyPr/>
        <a:lstStyle/>
        <a:p>
          <a:endParaRPr lang="en-US"/>
        </a:p>
      </dgm:t>
    </dgm:pt>
    <dgm:pt modelId="{ED1E4604-D1A8-49F1-BA13-DA4B6C489FBB}" type="sibTrans" cxnId="{0FFEBEA5-EC9C-4D31-8358-A8747A16FA9F}">
      <dgm:prSet/>
      <dgm:spPr/>
      <dgm:t>
        <a:bodyPr/>
        <a:lstStyle/>
        <a:p>
          <a:endParaRPr lang="en-US"/>
        </a:p>
      </dgm:t>
    </dgm:pt>
    <dgm:pt modelId="{EF930122-8178-4BE7-8C40-5F7463D0612B}" type="pres">
      <dgm:prSet presAssocID="{5372B57A-F014-40B3-A5EC-DADC3EAF41BA}" presName="composite" presStyleCnt="0">
        <dgm:presLayoutVars>
          <dgm:chMax val="1"/>
          <dgm:dir/>
          <dgm:resizeHandles val="exact"/>
        </dgm:presLayoutVars>
      </dgm:prSet>
      <dgm:spPr/>
    </dgm:pt>
    <dgm:pt modelId="{C456E7D9-5A67-4C64-AF3A-368550D4BA1C}" type="pres">
      <dgm:prSet presAssocID="{5372B57A-F014-40B3-A5EC-DADC3EAF41BA}" presName="radial" presStyleCnt="0">
        <dgm:presLayoutVars>
          <dgm:animLvl val="ctr"/>
        </dgm:presLayoutVars>
      </dgm:prSet>
      <dgm:spPr/>
    </dgm:pt>
    <dgm:pt modelId="{C5D3DAD4-65B2-4467-90AC-2D956F67612C}" type="pres">
      <dgm:prSet presAssocID="{46F951D7-6E5F-4AA4-B056-66597C584DBC}" presName="centerShape" presStyleLbl="vennNode1" presStyleIdx="0" presStyleCnt="3"/>
      <dgm:spPr/>
    </dgm:pt>
    <dgm:pt modelId="{ED0F7955-7649-4ECE-B0CD-527C6EE1D4AF}" type="pres">
      <dgm:prSet presAssocID="{824BAAC3-F14D-477D-A652-FB17A4290F53}" presName="node" presStyleLbl="vennNode1" presStyleIdx="1" presStyleCnt="3">
        <dgm:presLayoutVars>
          <dgm:bulletEnabled val="1"/>
        </dgm:presLayoutVars>
      </dgm:prSet>
      <dgm:spPr/>
    </dgm:pt>
    <dgm:pt modelId="{BC8F41F9-B5C7-441C-A320-3F0FF6A94381}" type="pres">
      <dgm:prSet presAssocID="{C6736D8B-F045-429E-978A-DE0288C000E4}" presName="node" presStyleLbl="vennNode1" presStyleIdx="2" presStyleCnt="3">
        <dgm:presLayoutVars>
          <dgm:bulletEnabled val="1"/>
        </dgm:presLayoutVars>
      </dgm:prSet>
      <dgm:spPr/>
    </dgm:pt>
  </dgm:ptLst>
  <dgm:cxnLst>
    <dgm:cxn modelId="{DF65BD71-2669-48AB-953A-A9100B4EDE85}" type="presOf" srcId="{824BAAC3-F14D-477D-A652-FB17A4290F53}" destId="{ED0F7955-7649-4ECE-B0CD-527C6EE1D4AF}" srcOrd="0" destOrd="0" presId="urn:microsoft.com/office/officeart/2005/8/layout/radial3"/>
    <dgm:cxn modelId="{C26DD77A-AD8D-44A6-8E9F-85B101AE9E53}" type="presOf" srcId="{5372B57A-F014-40B3-A5EC-DADC3EAF41BA}" destId="{EF930122-8178-4BE7-8C40-5F7463D0612B}" srcOrd="0" destOrd="0" presId="urn:microsoft.com/office/officeart/2005/8/layout/radial3"/>
    <dgm:cxn modelId="{53A8BD7F-EBC0-4B81-B9A6-293A26E2BC02}" srcId="{46F951D7-6E5F-4AA4-B056-66597C584DBC}" destId="{824BAAC3-F14D-477D-A652-FB17A4290F53}" srcOrd="0" destOrd="0" parTransId="{5E315F99-3E4B-4704-B953-5CB3CAD7A6CF}" sibTransId="{25C5FD39-215B-4E4C-B973-6B73F257F7D9}"/>
    <dgm:cxn modelId="{A79FDD9A-1FC0-4B9C-A025-710B4965AF7F}" type="presOf" srcId="{C6736D8B-F045-429E-978A-DE0288C000E4}" destId="{BC8F41F9-B5C7-441C-A320-3F0FF6A94381}" srcOrd="0" destOrd="0" presId="urn:microsoft.com/office/officeart/2005/8/layout/radial3"/>
    <dgm:cxn modelId="{0FFEBEA5-EC9C-4D31-8358-A8747A16FA9F}" srcId="{46F951D7-6E5F-4AA4-B056-66597C584DBC}" destId="{C6736D8B-F045-429E-978A-DE0288C000E4}" srcOrd="1" destOrd="0" parTransId="{5F7604CA-8C92-4677-A8F9-C378134B90F2}" sibTransId="{ED1E4604-D1A8-49F1-BA13-DA4B6C489FBB}"/>
    <dgm:cxn modelId="{3FA027B3-1A42-410E-A03C-FE9E36B914F4}" type="presOf" srcId="{46F951D7-6E5F-4AA4-B056-66597C584DBC}" destId="{C5D3DAD4-65B2-4467-90AC-2D956F67612C}" srcOrd="0" destOrd="0" presId="urn:microsoft.com/office/officeart/2005/8/layout/radial3"/>
    <dgm:cxn modelId="{B4031DDF-EDF8-492F-84E9-5C17AB3F3F23}" srcId="{5372B57A-F014-40B3-A5EC-DADC3EAF41BA}" destId="{46F951D7-6E5F-4AA4-B056-66597C584DBC}" srcOrd="0" destOrd="0" parTransId="{BB665518-F4CB-4664-8A91-1E04EA8115F9}" sibTransId="{06B0F2FE-104F-4F28-9B99-50E01924EF37}"/>
    <dgm:cxn modelId="{545B4347-EAD4-44A8-ABB0-DC976C011C31}" type="presParOf" srcId="{EF930122-8178-4BE7-8C40-5F7463D0612B}" destId="{C456E7D9-5A67-4C64-AF3A-368550D4BA1C}" srcOrd="0" destOrd="0" presId="urn:microsoft.com/office/officeart/2005/8/layout/radial3"/>
    <dgm:cxn modelId="{D9C5058C-1772-46A1-816B-75791F595FC0}" type="presParOf" srcId="{C456E7D9-5A67-4C64-AF3A-368550D4BA1C}" destId="{C5D3DAD4-65B2-4467-90AC-2D956F67612C}" srcOrd="0" destOrd="0" presId="urn:microsoft.com/office/officeart/2005/8/layout/radial3"/>
    <dgm:cxn modelId="{C3F729E6-8DA5-4987-84BE-E57FAF4327C1}" type="presParOf" srcId="{C456E7D9-5A67-4C64-AF3A-368550D4BA1C}" destId="{ED0F7955-7649-4ECE-B0CD-527C6EE1D4AF}" srcOrd="1" destOrd="0" presId="urn:microsoft.com/office/officeart/2005/8/layout/radial3"/>
    <dgm:cxn modelId="{41B85C79-3191-4562-B49B-22BE472C1F30}" type="presParOf" srcId="{C456E7D9-5A67-4C64-AF3A-368550D4BA1C}" destId="{BC8F41F9-B5C7-441C-A320-3F0FF6A94381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DAD4-65B2-4467-90AC-2D956F67612C}">
      <dsp:nvSpPr>
        <dsp:cNvPr id="0" name=""/>
        <dsp:cNvSpPr/>
      </dsp:nvSpPr>
      <dsp:spPr>
        <a:xfrm>
          <a:off x="984051" y="984051"/>
          <a:ext cx="2451496" cy="245149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A</a:t>
          </a:r>
        </a:p>
      </dsp:txBody>
      <dsp:txXfrm>
        <a:off x="1343064" y="1343064"/>
        <a:ext cx="1733470" cy="1733470"/>
      </dsp:txXfrm>
    </dsp:sp>
    <dsp:sp modelId="{ED0F7955-7649-4ECE-B0CD-527C6EE1D4AF}">
      <dsp:nvSpPr>
        <dsp:cNvPr id="0" name=""/>
        <dsp:cNvSpPr/>
      </dsp:nvSpPr>
      <dsp:spPr>
        <a:xfrm>
          <a:off x="1596925" y="437"/>
          <a:ext cx="1225748" cy="1225748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-339"/>
                <a:lumOff val="2072"/>
                <a:alphaOff val="1500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alpha val="50000"/>
                <a:hueOff val="0"/>
                <a:satOff val="-339"/>
                <a:lumOff val="2072"/>
                <a:alphaOff val="1500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alpha val="50000"/>
                <a:hueOff val="0"/>
                <a:satOff val="-339"/>
                <a:lumOff val="2072"/>
                <a:alphaOff val="15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B</a:t>
          </a:r>
        </a:p>
      </dsp:txBody>
      <dsp:txXfrm>
        <a:off x="1776432" y="179944"/>
        <a:ext cx="866734" cy="866734"/>
      </dsp:txXfrm>
    </dsp:sp>
    <dsp:sp modelId="{BC8F41F9-B5C7-441C-A320-3F0FF6A94381}">
      <dsp:nvSpPr>
        <dsp:cNvPr id="0" name=""/>
        <dsp:cNvSpPr/>
      </dsp:nvSpPr>
      <dsp:spPr>
        <a:xfrm>
          <a:off x="1596925" y="3193413"/>
          <a:ext cx="1225748" cy="1225748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-678"/>
                <a:lumOff val="4145"/>
                <a:alphaOff val="3000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alpha val="50000"/>
                <a:hueOff val="0"/>
                <a:satOff val="-678"/>
                <a:lumOff val="4145"/>
                <a:alphaOff val="3000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alpha val="50000"/>
                <a:hueOff val="0"/>
                <a:satOff val="-678"/>
                <a:lumOff val="4145"/>
                <a:alphaOff val="3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C</a:t>
          </a:r>
        </a:p>
      </dsp:txBody>
      <dsp:txXfrm>
        <a:off x="1776432" y="3372920"/>
        <a:ext cx="866734" cy="866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B6B-E340-4FC0-A085-B71A4639D1AA}" type="datetime1">
              <a:rPr lang="en-US" smtClean="0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2DF-42F7-4DF8-92F8-78154BDE12B4}" type="datetime1">
              <a:rPr lang="en-US" smtClean="0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611" y="6400800"/>
            <a:ext cx="5954834" cy="276228"/>
          </a:xfrm>
        </p:spPr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/>
          <a:lstStyle/>
          <a:p>
            <a:fld id="{A43FAFC5-F11C-4205-99FD-FC66DAA2AE2D}" type="datetime1">
              <a:rPr lang="en-US" smtClean="0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2905-3DC5-49B9-B8B8-9D80D3609DB5}" type="datetime1">
              <a:rPr lang="en-US" smtClean="0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5298-A6F6-4AF2-832C-941EFA52AF9B}" type="datetime1">
              <a:rPr lang="en-US" smtClean="0"/>
              <a:t>2021-03-06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D8C-3438-4368-AD19-D5CB0C52B1DD}" type="datetime1">
              <a:rPr lang="en-US" smtClean="0"/>
              <a:t>2021-03-06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D785-D6D8-40F1-B2DD-0E2019A27A22}" type="datetime1">
              <a:rPr lang="en-US" smtClean="0"/>
              <a:t>2021-03-06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9A06-02F9-41CB-8208-185A65D60B96}" type="datetime1">
              <a:rPr lang="en-US" smtClean="0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51B-B340-4A72-AC7D-8FDFBF03EE12}" type="datetime1">
              <a:rPr lang="en-US" smtClean="0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Title Layout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2" name="Picture Placeholder 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14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841882"/>
              </p:ext>
            </p:extLst>
          </p:nvPr>
        </p:nvGraphicFramePr>
        <p:xfrm>
          <a:off x="1979613" y="1828800"/>
          <a:ext cx="9144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21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First bullet point here</a:t>
            </a:r>
          </a:p>
          <a:p>
            <a:r>
              <a:rPr dirty="0"/>
              <a:t>Second bullet point here</a:t>
            </a:r>
          </a:p>
          <a:p>
            <a:r>
              <a:rPr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3795239"/>
              </p:ext>
            </p:extLst>
          </p:nvPr>
        </p:nvGraphicFramePr>
        <p:xfrm>
          <a:off x="6704013" y="18288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  <a:endParaRPr sz="1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Group 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Group 2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sz="1800"/>
                        <a:t>Class 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82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95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sz="1800"/>
                        <a:t>Class</a:t>
                      </a:r>
                      <a:r>
                        <a:rPr sz="1800" baseline="0"/>
                        <a:t> 2</a:t>
                      </a:r>
                      <a:endParaRPr sz="180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76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88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sz="1800"/>
                        <a:t>Class 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84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90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4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 with SmartArt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 descr="Radial Venn diagram showing overlapping relationships between Group B and Group C to Group A in a cyc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5757994"/>
              </p:ext>
            </p:extLst>
          </p:nvPr>
        </p:nvGraphicFramePr>
        <p:xfrm>
          <a:off x="6704013" y="1828800"/>
          <a:ext cx="441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15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74409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2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waves nature presentation (widescreen)</Template>
  <TotalTime>0</TotalTime>
  <Words>120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Ocean Waves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2021-03-06T07:26:51Z</dcterms:created>
  <dcterms:modified xsi:type="dcterms:W3CDTF">2021-03-06T07:27:05Z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