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6"/>
  </p:notesMasterIdLst>
  <p:handoutMasterIdLst>
    <p:handoutMasterId r:id="rId17"/>
  </p:handoutMasterIdLst>
  <p:sldIdLst>
    <p:sldId id="267" r:id="rId5"/>
    <p:sldId id="278" r:id="rId6"/>
    <p:sldId id="279" r:id="rId7"/>
    <p:sldId id="280" r:id="rId8"/>
    <p:sldId id="281" r:id="rId9"/>
    <p:sldId id="269" r:id="rId10"/>
    <p:sldId id="271" r:id="rId11"/>
    <p:sldId id="272" r:id="rId12"/>
    <p:sldId id="273" r:id="rId13"/>
    <p:sldId id="282" r:id="rId14"/>
    <p:sldId id="277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14-4EFA-8242-05C3FB47F50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14-4EFA-8242-05C3FB47F50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514-4EFA-8242-05C3FB47F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603895568"/>
        <c:axId val="603889296"/>
      </c:barChart>
      <c:catAx>
        <c:axId val="603895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889296"/>
        <c:crosses val="autoZero"/>
        <c:auto val="1"/>
        <c:lblAlgn val="ctr"/>
        <c:lblOffset val="100"/>
        <c:noMultiLvlLbl val="0"/>
      </c:catAx>
      <c:valAx>
        <c:axId val="603889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895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/>
            <a:t>Group A</a:t>
          </a:r>
          <a:endParaRPr lang="en-US" dirty="0"/>
        </a:p>
      </dgm: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Group B</a:t>
          </a:r>
        </a:p>
      </dgm: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Group C</a:t>
          </a:r>
        </a:p>
      </dgm: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3"/>
      <dgm:spPr/>
    </dgm:pt>
    <dgm:pt modelId="{674922F1-7266-4681-AD4F-1C618A5FFF23}" type="pres">
      <dgm:prSet presAssocID="{4DF9FE7B-F642-4898-A360-D4E3814E1A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3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3"/>
      <dgm:spPr/>
    </dgm:pt>
    <dgm:pt modelId="{21EEBBE2-729F-4D85-8CAE-C2B30FF126D2}" type="pres">
      <dgm:prSet presAssocID="{3929B1E1-4BC4-4C73-ABE8-27CEF96A36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3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3"/>
      <dgm:spPr/>
    </dgm:pt>
    <dgm:pt modelId="{5B203A22-00AF-46E7-9415-C6DAFD7E01CC}" type="pres">
      <dgm:prSet presAssocID="{60CDF8D0-D4FC-4467-A51E-79C5A58B0B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EF39DC10-C489-4F29-BCDA-31D69D3CEE27}" type="presOf" srcId="{60CDF8D0-D4FC-4467-A51E-79C5A58B0B2C}" destId="{5B203A22-00AF-46E7-9415-C6DAFD7E01CC}" srcOrd="1" destOrd="0" presId="urn:microsoft.com/office/officeart/2005/8/layout/list1"/>
    <dgm:cxn modelId="{91E8EE10-A24D-4E72-918C-DFE8B8A56CE9}" type="presOf" srcId="{EFF2750D-B4B3-474C-8B62-8B638DC31F7E}" destId="{80259B02-529C-422B-91BE-D70198BA9F6C}" srcOrd="0" destOrd="0" presId="urn:microsoft.com/office/officeart/2005/8/layout/list1"/>
    <dgm:cxn modelId="{D777451D-9818-431F-B600-33C7C8A40A98}" type="presOf" srcId="{3929B1E1-4BC4-4C73-ABE8-27CEF96A3652}" destId="{21EEBBE2-729F-4D85-8CAE-C2B30FF126D2}" srcOrd="1" destOrd="0" presId="urn:microsoft.com/office/officeart/2005/8/layout/list1"/>
    <dgm:cxn modelId="{3F41141F-3FE3-4E69-BA1B-B1022C76134F}" type="presOf" srcId="{0791135C-9DAB-47F6-BE9C-A3E56A2DDA50}" destId="{5282638F-EFF2-4770-BB1A-21455422E45D}" srcOrd="0" destOrd="1" presId="urn:microsoft.com/office/officeart/2005/8/layout/list1"/>
    <dgm:cxn modelId="{F7E95423-786D-404D-8158-68B1C89303BF}" type="presOf" srcId="{4DF9FE7B-F642-4898-A360-D4E3814E1A3D}" destId="{7E290D25-335D-4339-A8E8-B036E46B5EB5}" srcOrd="0" destOrd="0" presId="urn:microsoft.com/office/officeart/2005/8/layout/list1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3E379D5E-3519-4604-8C91-9AEBC1B5DA6A}" type="presOf" srcId="{60CDF8D0-D4FC-4467-A51E-79C5A58B0B2C}" destId="{864CB39B-29F9-473D-90E5-0686D86E278F}" srcOrd="0" destOrd="0" presId="urn:microsoft.com/office/officeart/2005/8/layout/list1"/>
    <dgm:cxn modelId="{E694B157-BB09-40E7-9144-6278540E0676}" type="presOf" srcId="{789CD6DB-3A68-4A41-90BD-4F0CBB3617D1}" destId="{80259B02-529C-422B-91BE-D70198BA9F6C}" srcOrd="0" destOrd="1" presId="urn:microsoft.com/office/officeart/2005/8/layout/list1"/>
    <dgm:cxn modelId="{E12E128A-D14B-4DAD-B3C2-4C2D815371A8}" type="presOf" srcId="{3929B1E1-4BC4-4C73-ABE8-27CEF96A3652}" destId="{D0037F0D-DB9A-4BA4-97B4-D939B26E14DA}" srcOrd="0" destOrd="0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FC3C0DB7-9FD1-4688-8024-16D6F63718C0}" type="presOf" srcId="{99E0600D-9954-43F4-8926-13B8777FAAA1}" destId="{5282638F-EFF2-4770-BB1A-21455422E45D}" srcOrd="0" destOrd="0" presId="urn:microsoft.com/office/officeart/2005/8/layout/list1"/>
    <dgm:cxn modelId="{133AB3BA-08EC-432D-814B-0243B8AEAE27}" type="presOf" srcId="{3F442EA2-39BA-4C9A-AD59-755D4917D532}" destId="{E6A445EE-D086-4B01-B491-D67950A5A065}" srcOrd="0" destOrd="0" presId="urn:microsoft.com/office/officeart/2005/8/layout/list1"/>
    <dgm:cxn modelId="{9F679DC2-6B0E-43AA-A414-29A0BEBDE7EB}" type="presOf" srcId="{50629C12-7464-4473-ADEF-1A284F8A9957}" destId="{964E6811-5072-4466-B721-689C35A65029}" srcOrd="0" destOrd="0" presId="urn:microsoft.com/office/officeart/2005/8/layout/lis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3A76F5FD-AC51-43D5-A60D-6EA2DBBDF0F6}" type="presOf" srcId="{4DF9FE7B-F642-4898-A360-D4E3814E1A3D}" destId="{674922F1-7266-4681-AD4F-1C618A5FFF23}" srcOrd="1" destOrd="0" presId="urn:microsoft.com/office/officeart/2005/8/layout/list1"/>
    <dgm:cxn modelId="{7C96F733-1FEB-4464-AFE2-A6FFE050E7F5}" type="presParOf" srcId="{E6A445EE-D086-4B01-B491-D67950A5A065}" destId="{6D3A9625-D3EB-4CA1-AB05-34452283708A}" srcOrd="0" destOrd="0" presId="urn:microsoft.com/office/officeart/2005/8/layout/list1"/>
    <dgm:cxn modelId="{52625C28-CB81-4E22-A0FD-8E29373E6B1B}" type="presParOf" srcId="{6D3A9625-D3EB-4CA1-AB05-34452283708A}" destId="{7E290D25-335D-4339-A8E8-B036E46B5EB5}" srcOrd="0" destOrd="0" presId="urn:microsoft.com/office/officeart/2005/8/layout/list1"/>
    <dgm:cxn modelId="{B0C612E2-3EE1-400E-AE2C-6D7A4CC4C27B}" type="presParOf" srcId="{6D3A9625-D3EB-4CA1-AB05-34452283708A}" destId="{674922F1-7266-4681-AD4F-1C618A5FFF23}" srcOrd="1" destOrd="0" presId="urn:microsoft.com/office/officeart/2005/8/layout/list1"/>
    <dgm:cxn modelId="{4744E578-4CB5-48E8-A0C6-86520C5FA672}" type="presParOf" srcId="{E6A445EE-D086-4B01-B491-D67950A5A065}" destId="{96C29850-0672-4B77-B5DE-2E1563038631}" srcOrd="1" destOrd="0" presId="urn:microsoft.com/office/officeart/2005/8/layout/list1"/>
    <dgm:cxn modelId="{9B31D144-B860-4AE0-AA2A-C3C20A8603D5}" type="presParOf" srcId="{E6A445EE-D086-4B01-B491-D67950A5A065}" destId="{80259B02-529C-422B-91BE-D70198BA9F6C}" srcOrd="2" destOrd="0" presId="urn:microsoft.com/office/officeart/2005/8/layout/list1"/>
    <dgm:cxn modelId="{7C89F48A-EAC4-44E9-B2C3-D6045323FD07}" type="presParOf" srcId="{E6A445EE-D086-4B01-B491-D67950A5A065}" destId="{E53EFB4E-D3DB-42E1-82AC-148F7D29254F}" srcOrd="3" destOrd="0" presId="urn:microsoft.com/office/officeart/2005/8/layout/list1"/>
    <dgm:cxn modelId="{BD05F436-0254-432E-8B09-A17511FE268A}" type="presParOf" srcId="{E6A445EE-D086-4B01-B491-D67950A5A065}" destId="{07AC1C38-F728-4390-9C76-57A49ED97DBB}" srcOrd="4" destOrd="0" presId="urn:microsoft.com/office/officeart/2005/8/layout/list1"/>
    <dgm:cxn modelId="{C0A0D860-DA07-4CBB-91A5-F43E0D04FCF4}" type="presParOf" srcId="{07AC1C38-F728-4390-9C76-57A49ED97DBB}" destId="{D0037F0D-DB9A-4BA4-97B4-D939B26E14DA}" srcOrd="0" destOrd="0" presId="urn:microsoft.com/office/officeart/2005/8/layout/list1"/>
    <dgm:cxn modelId="{7E09DDEB-EE25-4606-A71C-7D9B4BBA2CC8}" type="presParOf" srcId="{07AC1C38-F728-4390-9C76-57A49ED97DBB}" destId="{21EEBBE2-729F-4D85-8CAE-C2B30FF126D2}" srcOrd="1" destOrd="0" presId="urn:microsoft.com/office/officeart/2005/8/layout/list1"/>
    <dgm:cxn modelId="{16B4A5AA-CD57-4E81-BD9D-EA0185BCFB1E}" type="presParOf" srcId="{E6A445EE-D086-4B01-B491-D67950A5A065}" destId="{AACB3FAF-C320-430D-84D4-71BA6D1761D1}" srcOrd="5" destOrd="0" presId="urn:microsoft.com/office/officeart/2005/8/layout/list1"/>
    <dgm:cxn modelId="{87A76DD9-C373-44C0-9414-15DC155EA76E}" type="presParOf" srcId="{E6A445EE-D086-4B01-B491-D67950A5A065}" destId="{5282638F-EFF2-4770-BB1A-21455422E45D}" srcOrd="6" destOrd="0" presId="urn:microsoft.com/office/officeart/2005/8/layout/list1"/>
    <dgm:cxn modelId="{0755B841-50A5-42EE-A8F3-8B0D460B67BC}" type="presParOf" srcId="{E6A445EE-D086-4B01-B491-D67950A5A065}" destId="{8CE827AA-77D8-4146-A665-00110A17769E}" srcOrd="7" destOrd="0" presId="urn:microsoft.com/office/officeart/2005/8/layout/list1"/>
    <dgm:cxn modelId="{07113AD3-C775-48C9-830E-576F0EE07749}" type="presParOf" srcId="{E6A445EE-D086-4B01-B491-D67950A5A065}" destId="{34C9EE47-81AF-461E-8292-AB107AA0D367}" srcOrd="8" destOrd="0" presId="urn:microsoft.com/office/officeart/2005/8/layout/list1"/>
    <dgm:cxn modelId="{4B7DC143-6BA8-45DE-B0C7-421B9E9D50BD}" type="presParOf" srcId="{34C9EE47-81AF-461E-8292-AB107AA0D367}" destId="{864CB39B-29F9-473D-90E5-0686D86E278F}" srcOrd="0" destOrd="0" presId="urn:microsoft.com/office/officeart/2005/8/layout/list1"/>
    <dgm:cxn modelId="{5D8F5A1E-4827-449A-B310-63F6F8A02B3B}" type="presParOf" srcId="{34C9EE47-81AF-461E-8292-AB107AA0D367}" destId="{5B203A22-00AF-46E7-9415-C6DAFD7E01CC}" srcOrd="1" destOrd="0" presId="urn:microsoft.com/office/officeart/2005/8/layout/list1"/>
    <dgm:cxn modelId="{1F844143-3020-41F3-A2B1-36CB25F670B9}" type="presParOf" srcId="{E6A445EE-D086-4B01-B491-D67950A5A065}" destId="{DF9C1F84-81DE-4E5D-9537-C2D1A211B8B6}" srcOrd="9" destOrd="0" presId="urn:microsoft.com/office/officeart/2005/8/layout/list1"/>
    <dgm:cxn modelId="{361E8493-E05B-46F9-A5FF-F03C8BA97CD5}" type="presParOf" srcId="{E6A445EE-D086-4B01-B491-D67950A5A065}" destId="{964E6811-5072-4466-B721-689C35A650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379567"/>
          <a:ext cx="4773612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485" tIns="395732" rIns="37048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Task 1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Task 2</a:t>
          </a:r>
        </a:p>
      </dsp:txBody>
      <dsp:txXfrm>
        <a:off x="0" y="379567"/>
        <a:ext cx="4773612" cy="1107225"/>
      </dsp:txXfrm>
    </dsp:sp>
    <dsp:sp modelId="{674922F1-7266-4681-AD4F-1C618A5FFF23}">
      <dsp:nvSpPr>
        <dsp:cNvPr id="0" name=""/>
        <dsp:cNvSpPr/>
      </dsp:nvSpPr>
      <dsp:spPr>
        <a:xfrm>
          <a:off x="238680" y="99127"/>
          <a:ext cx="3341528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302" tIns="0" rIns="12630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Group A</a:t>
          </a:r>
          <a:endParaRPr lang="en-US" sz="1900" kern="1200" dirty="0"/>
        </a:p>
      </dsp:txBody>
      <dsp:txXfrm>
        <a:off x="266060" y="126507"/>
        <a:ext cx="3286768" cy="506120"/>
      </dsp:txXfrm>
    </dsp:sp>
    <dsp:sp modelId="{5282638F-EFF2-4770-BB1A-21455422E45D}">
      <dsp:nvSpPr>
        <dsp:cNvPr id="0" name=""/>
        <dsp:cNvSpPr/>
      </dsp:nvSpPr>
      <dsp:spPr>
        <a:xfrm>
          <a:off x="0" y="1869832"/>
          <a:ext cx="4773612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6261207"/>
              <a:satOff val="-33630"/>
              <a:lumOff val="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485" tIns="395732" rIns="37048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Task 1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Task 2</a:t>
          </a:r>
        </a:p>
      </dsp:txBody>
      <dsp:txXfrm>
        <a:off x="0" y="1869832"/>
        <a:ext cx="4773612" cy="1107225"/>
      </dsp:txXfrm>
    </dsp:sp>
    <dsp:sp modelId="{21EEBBE2-729F-4D85-8CAE-C2B30FF126D2}">
      <dsp:nvSpPr>
        <dsp:cNvPr id="0" name=""/>
        <dsp:cNvSpPr/>
      </dsp:nvSpPr>
      <dsp:spPr>
        <a:xfrm>
          <a:off x="238680" y="1589392"/>
          <a:ext cx="3341528" cy="560880"/>
        </a:xfrm>
        <a:prstGeom prst="roundRect">
          <a:avLst/>
        </a:prstGeom>
        <a:solidFill>
          <a:schemeClr val="accent3">
            <a:hueOff val="6261207"/>
            <a:satOff val="-33630"/>
            <a:lumOff val="5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302" tIns="0" rIns="12630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Group B</a:t>
          </a:r>
        </a:p>
      </dsp:txBody>
      <dsp:txXfrm>
        <a:off x="266060" y="1616772"/>
        <a:ext cx="3286768" cy="506120"/>
      </dsp:txXfrm>
    </dsp:sp>
    <dsp:sp modelId="{964E6811-5072-4466-B721-689C35A65029}">
      <dsp:nvSpPr>
        <dsp:cNvPr id="0" name=""/>
        <dsp:cNvSpPr/>
      </dsp:nvSpPr>
      <dsp:spPr>
        <a:xfrm>
          <a:off x="0" y="3360097"/>
          <a:ext cx="4773612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2522415"/>
              <a:satOff val="-67259"/>
              <a:lumOff val="11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485" tIns="395732" rIns="37048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Task 1</a:t>
          </a:r>
        </a:p>
      </dsp:txBody>
      <dsp:txXfrm>
        <a:off x="0" y="3360097"/>
        <a:ext cx="4773612" cy="807975"/>
      </dsp:txXfrm>
    </dsp:sp>
    <dsp:sp modelId="{5B203A22-00AF-46E7-9415-C6DAFD7E01CC}">
      <dsp:nvSpPr>
        <dsp:cNvPr id="0" name=""/>
        <dsp:cNvSpPr/>
      </dsp:nvSpPr>
      <dsp:spPr>
        <a:xfrm>
          <a:off x="238680" y="3079657"/>
          <a:ext cx="3341528" cy="560880"/>
        </a:xfrm>
        <a:prstGeom prst="roundRect">
          <a:avLst/>
        </a:prstGeom>
        <a:solidFill>
          <a:schemeClr val="accent3">
            <a:hueOff val="12522415"/>
            <a:satOff val="-67259"/>
            <a:lumOff val="11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302" tIns="0" rIns="12630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Group C</a:t>
          </a:r>
        </a:p>
      </dsp:txBody>
      <dsp:txXfrm>
        <a:off x="266060" y="3107037"/>
        <a:ext cx="3286768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2021-03-06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2021-03-06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2021-03-06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2021-03-06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2021-03-06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2021-03-06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2021-03-06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2021-03-06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2021-03-06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2021-03-06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2021-03-06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2021-03-06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2021-03-06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2021-03-06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7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Picture Placeholder 4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44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0841904"/>
              </p:ext>
            </p:extLst>
          </p:nvPr>
        </p:nvGraphicFramePr>
        <p:xfrm>
          <a:off x="1219200" y="1803400"/>
          <a:ext cx="9750425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184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75416969"/>
              </p:ext>
            </p:extLst>
          </p:nvPr>
        </p:nvGraphicFramePr>
        <p:xfrm>
          <a:off x="1219200" y="1803400"/>
          <a:ext cx="4773612" cy="20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1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1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290802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9" name="Content Placeholder 8" descr="Vertical Box List showing 3 groups arranged one below the other and bullet points are present under each group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53444386"/>
              </p:ext>
            </p:extLst>
          </p:nvPr>
        </p:nvGraphicFramePr>
        <p:xfrm>
          <a:off x="6196013" y="1803400"/>
          <a:ext cx="4773612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725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4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29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381987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381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059.potx" id="{C5FD5170-17AC-4815-968A-FDC1AAB6E99D}" vid="{74C691A5-1550-4555-B870-169F3443F41D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book education presentation (widescreen)</Template>
  <TotalTime>0</TotalTime>
  <Words>130</Words>
  <Application>Microsoft Office PowerPoint</Application>
  <PresentationFormat>Custom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Constantia</vt:lpstr>
      <vt:lpstr>Books Classic 16x9</vt:lpstr>
      <vt:lpstr>Title Layout</vt:lpstr>
      <vt:lpstr>Title and Content Layout with List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Mohamed</dc:creator>
  <cp:lastModifiedBy>Mohamed</cp:lastModifiedBy>
  <cp:revision>1</cp:revision>
  <dcterms:created xsi:type="dcterms:W3CDTF">2021-03-06T07:27:51Z</dcterms:created>
  <dcterms:modified xsi:type="dcterms:W3CDTF">2021-03-06T07:28:01Z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