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6" r:id="rId3"/>
    <p:sldId id="281" r:id="rId4"/>
    <p:sldId id="278" r:id="rId5"/>
    <p:sldId id="279" r:id="rId6"/>
    <p:sldId id="266" r:id="rId7"/>
    <p:sldId id="268" r:id="rId8"/>
    <p:sldId id="269" r:id="rId9"/>
    <p:sldId id="270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2021-03-06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2021-03-06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2021-03-06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2021-03-06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2021-03-06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2021-03-06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2021-03-06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4573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9622929"/>
              </p:ext>
            </p:extLst>
          </p:nvPr>
        </p:nvGraphicFramePr>
        <p:xfrm>
          <a:off x="6297613" y="1701800"/>
          <a:ext cx="4591367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625310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131</Words>
  <Application>Microsoft Office PowerPoint</Application>
  <PresentationFormat>Custom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Title Layout</vt:lpstr>
      <vt:lpstr>Title and Content Layout with List</vt:lpstr>
      <vt:lpstr>Title and Content Layout with Chart 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2021-03-06T07:28:16Z</dcterms:created>
  <dcterms:modified xsi:type="dcterms:W3CDTF">2021-03-06T07:28:24Z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