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18000"/>
                  </a:schemeClr>
                </a:gs>
                <a:gs pos="50000">
                  <a:schemeClr val="accent1">
                    <a:satMod val="89000"/>
                    <a:lumMod val="91000"/>
                  </a:schemeClr>
                </a:gs>
                <a:gs pos="100000">
                  <a:schemeClr val="accent1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F9-40BC-B1D5-858BEC8E3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89384"/>
        <c:axId val="5110886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F9-40BC-B1D5-858BEC8E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1089384"/>
        <c:axId val="511088600"/>
      </c:lineChart>
      <c:catAx>
        <c:axId val="511089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8600"/>
        <c:crosses val="autoZero"/>
        <c:auto val="1"/>
        <c:lblAlgn val="ctr"/>
        <c:lblOffset val="100"/>
        <c:noMultiLvlLbl val="0"/>
      </c:catAx>
      <c:valAx>
        <c:axId val="511088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89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A91F1-7E8C-41C9-A838-D658A98417D5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A97DD9A-212E-426A-9594-7FEEEC4E1E2E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CFB8B198-74C4-4710-BA7C-5F16A52BB9D3}" type="parTrans" cxnId="{6EE1A5DD-79E9-4FC2-BFBE-DA7B4C71D980}">
      <dgm:prSet/>
      <dgm:spPr/>
      <dgm:t>
        <a:bodyPr/>
        <a:lstStyle/>
        <a:p>
          <a:endParaRPr lang="en-US"/>
        </a:p>
      </dgm:t>
    </dgm:pt>
    <dgm:pt modelId="{A822033B-D112-4812-B9AC-0AEDBC4B3389}" type="sibTrans" cxnId="{6EE1A5DD-79E9-4FC2-BFBE-DA7B4C71D980}">
      <dgm:prSet/>
      <dgm:spPr/>
      <dgm:t>
        <a:bodyPr/>
        <a:lstStyle/>
        <a:p>
          <a:endParaRPr lang="en-US"/>
        </a:p>
      </dgm:t>
    </dgm:pt>
    <dgm:pt modelId="{B7F093E9-7C2E-44B4-8B3B-6CBE0FE3E35E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975EB889-7FE2-4B31-A57C-D6644EDC0C5B}" type="parTrans" cxnId="{05382DB0-93E0-41A2-9F05-DBE0C57CD836}">
      <dgm:prSet/>
      <dgm:spPr/>
      <dgm:t>
        <a:bodyPr/>
        <a:lstStyle/>
        <a:p>
          <a:endParaRPr lang="en-US"/>
        </a:p>
      </dgm:t>
    </dgm:pt>
    <dgm:pt modelId="{A2D02C68-2709-4715-A187-1730828C882F}" type="sibTrans" cxnId="{05382DB0-93E0-41A2-9F05-DBE0C57CD836}">
      <dgm:prSet/>
      <dgm:spPr/>
      <dgm:t>
        <a:bodyPr/>
        <a:lstStyle/>
        <a:p>
          <a:endParaRPr lang="en-US"/>
        </a:p>
      </dgm:t>
    </dgm:pt>
    <dgm:pt modelId="{9767D06C-E342-4313-B844-7CBE4BE7237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07642ABB-36AA-4345-A138-3BA34143FF70}" type="parTrans" cxnId="{1F9E31E8-2B2E-4F8E-AA9B-B5366FE84796}">
      <dgm:prSet/>
      <dgm:spPr/>
      <dgm:t>
        <a:bodyPr/>
        <a:lstStyle/>
        <a:p>
          <a:endParaRPr lang="en-US"/>
        </a:p>
      </dgm:t>
    </dgm:pt>
    <dgm:pt modelId="{5B3210CA-F7F6-43EC-9250-21702872AB7F}" type="sibTrans" cxnId="{1F9E31E8-2B2E-4F8E-AA9B-B5366FE84796}">
      <dgm:prSet/>
      <dgm:spPr/>
      <dgm:t>
        <a:bodyPr/>
        <a:lstStyle/>
        <a:p>
          <a:endParaRPr lang="en-US"/>
        </a:p>
      </dgm:t>
    </dgm:pt>
    <dgm:pt modelId="{45D65E2E-57FB-46B9-A23E-155578272902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"/>
        </a:ext>
      </dgm:extLst>
    </dgm:pt>
    <dgm:pt modelId="{D504A610-38C8-4BDE-BB8B-E71AB9A63BD2}" type="parTrans" cxnId="{FE68F8E0-776A-49A3-8850-D44015EFEFE4}">
      <dgm:prSet/>
      <dgm:spPr/>
      <dgm:t>
        <a:bodyPr/>
        <a:lstStyle/>
        <a:p>
          <a:endParaRPr lang="en-US"/>
        </a:p>
      </dgm:t>
    </dgm:pt>
    <dgm:pt modelId="{C35F0E74-D801-4FFD-B331-4EF428DDF3B5}" type="sibTrans" cxnId="{FE68F8E0-776A-49A3-8850-D44015EFEFE4}">
      <dgm:prSet/>
      <dgm:spPr/>
      <dgm:t>
        <a:bodyPr/>
        <a:lstStyle/>
        <a:p>
          <a:endParaRPr lang="en-US"/>
        </a:p>
      </dgm:t>
    </dgm:pt>
    <dgm:pt modelId="{6F3E996A-0AA3-4EE3-B260-122F07FC63B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5F8FC29-3CC2-48C8-A0BA-184301B9A503}" type="parTrans" cxnId="{8EA684B7-844F-4D1A-913B-4AA924E72F75}">
      <dgm:prSet/>
      <dgm:spPr/>
      <dgm:t>
        <a:bodyPr/>
        <a:lstStyle/>
        <a:p>
          <a:endParaRPr lang="en-US"/>
        </a:p>
      </dgm:t>
    </dgm:pt>
    <dgm:pt modelId="{4960F7FB-C4ED-4761-9484-C868EE2CA5D8}" type="sibTrans" cxnId="{8EA684B7-844F-4D1A-913B-4AA924E72F75}">
      <dgm:prSet/>
      <dgm:spPr/>
      <dgm:t>
        <a:bodyPr/>
        <a:lstStyle/>
        <a:p>
          <a:endParaRPr lang="en-US"/>
        </a:p>
      </dgm:t>
    </dgm:pt>
    <dgm:pt modelId="{3D6FB82D-8702-4FD5-B446-B15492C8E8D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"/>
        </a:ext>
      </dgm:extLst>
    </dgm:pt>
    <dgm:pt modelId="{01064A5F-A089-4040-BEA5-E691D4390BDE}" type="parTrans" cxnId="{8C4DF61B-AB41-4B3C-AC5A-E6632D6E5366}">
      <dgm:prSet/>
      <dgm:spPr/>
      <dgm:t>
        <a:bodyPr/>
        <a:lstStyle/>
        <a:p>
          <a:endParaRPr lang="en-US"/>
        </a:p>
      </dgm:t>
    </dgm:pt>
    <dgm:pt modelId="{C0A9B8D0-1A45-4904-98C0-4C9491006681}" type="sibTrans" cxnId="{8C4DF61B-AB41-4B3C-AC5A-E6632D6E5366}">
      <dgm:prSet/>
      <dgm:spPr/>
      <dgm:t>
        <a:bodyPr/>
        <a:lstStyle/>
        <a:p>
          <a:endParaRPr lang="en-US"/>
        </a:p>
      </dgm:t>
    </dgm:pt>
    <dgm:pt modelId="{1F256EDC-5F96-4744-B15C-2D1943C7073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BDBFB8C-BDE9-486A-8DD1-A7FCA6AED5F0}" type="parTrans" cxnId="{81E937BE-E59C-4053-B608-515948E2BA0B}">
      <dgm:prSet/>
      <dgm:spPr/>
      <dgm:t>
        <a:bodyPr/>
        <a:lstStyle/>
        <a:p>
          <a:endParaRPr lang="en-US"/>
        </a:p>
      </dgm:t>
    </dgm:pt>
    <dgm:pt modelId="{360B594D-5CE0-47CD-8F68-0B32F75E34FC}" type="sibTrans" cxnId="{81E937BE-E59C-4053-B608-515948E2BA0B}">
      <dgm:prSet/>
      <dgm:spPr/>
      <dgm:t>
        <a:bodyPr/>
        <a:lstStyle/>
        <a:p>
          <a:endParaRPr lang="en-US"/>
        </a:p>
      </dgm:t>
    </dgm:pt>
    <dgm:pt modelId="{4AD13E16-C8EF-4219-ADEC-3EFA367F63FB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"/>
        </a:ext>
      </dgm:extLst>
    </dgm:pt>
    <dgm:pt modelId="{C2D82D0B-71BA-449B-9321-1F02F63BBED8}" type="parTrans" cxnId="{359D3EBF-2FA2-42B9-BDAA-062B1B914EC4}">
      <dgm:prSet/>
      <dgm:spPr/>
      <dgm:t>
        <a:bodyPr/>
        <a:lstStyle/>
        <a:p>
          <a:endParaRPr lang="en-US"/>
        </a:p>
      </dgm:t>
    </dgm:pt>
    <dgm:pt modelId="{7C9354BF-915D-40A9-977F-DCD4C79AE9A4}" type="sibTrans" cxnId="{359D3EBF-2FA2-42B9-BDAA-062B1B914EC4}">
      <dgm:prSet/>
      <dgm:spPr/>
      <dgm:t>
        <a:bodyPr/>
        <a:lstStyle/>
        <a:p>
          <a:endParaRPr lang="en-US"/>
        </a:p>
      </dgm:t>
    </dgm:pt>
    <dgm:pt modelId="{E62E8DBD-6957-4873-8E9D-000853AF034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DC8459CB-CD30-4A19-BE62-7046BC0E735E}" type="parTrans" cxnId="{DFA9CA37-0D98-4D62-B9D1-293C52A395D2}">
      <dgm:prSet/>
      <dgm:spPr/>
      <dgm:t>
        <a:bodyPr/>
        <a:lstStyle/>
        <a:p>
          <a:endParaRPr lang="en-US"/>
        </a:p>
      </dgm:t>
    </dgm:pt>
    <dgm:pt modelId="{B9474C92-CD0A-4B03-9103-B97B975A3D86}" type="sibTrans" cxnId="{DFA9CA37-0D98-4D62-B9D1-293C52A395D2}">
      <dgm:prSet/>
      <dgm:spPr/>
      <dgm:t>
        <a:bodyPr/>
        <a:lstStyle/>
        <a:p>
          <a:endParaRPr lang="en-US"/>
        </a:p>
      </dgm:t>
    </dgm:pt>
    <dgm:pt modelId="{BF2881D7-900F-4C8E-9F09-9C05371A57B2}" type="pres">
      <dgm:prSet presAssocID="{1DBA91F1-7E8C-41C9-A838-D658A98417D5}" presName="linear" presStyleCnt="0">
        <dgm:presLayoutVars>
          <dgm:dir/>
          <dgm:animLvl val="lvl"/>
          <dgm:resizeHandles val="exact"/>
        </dgm:presLayoutVars>
      </dgm:prSet>
      <dgm:spPr/>
    </dgm:pt>
    <dgm:pt modelId="{9FB0A25D-1E70-42A1-9576-9E02D777FD4E}" type="pres">
      <dgm:prSet presAssocID="{9A97DD9A-212E-426A-9594-7FEEEC4E1E2E}" presName="parentLin" presStyleCnt="0"/>
      <dgm:spPr/>
    </dgm:pt>
    <dgm:pt modelId="{BE73E007-796D-4489-903F-12724FB5CC09}" type="pres">
      <dgm:prSet presAssocID="{9A97DD9A-212E-426A-9594-7FEEEC4E1E2E}" presName="parentLeftMargin" presStyleLbl="node1" presStyleIdx="0" presStyleCnt="3"/>
      <dgm:spPr/>
    </dgm:pt>
    <dgm:pt modelId="{31FF8910-63AB-4043-A89B-AB8E707B7A48}" type="pres">
      <dgm:prSet presAssocID="{9A97DD9A-212E-426A-9594-7FEEEC4E1E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B05BDB-5555-4796-8535-314A88387643}" type="pres">
      <dgm:prSet presAssocID="{9A97DD9A-212E-426A-9594-7FEEEC4E1E2E}" presName="negativeSpace" presStyleCnt="0"/>
      <dgm:spPr/>
    </dgm:pt>
    <dgm:pt modelId="{A3E10D09-1C38-4A24-82EE-5A6C623231D5}" type="pres">
      <dgm:prSet presAssocID="{9A97DD9A-212E-426A-9594-7FEEEC4E1E2E}" presName="childText" presStyleLbl="conFgAcc1" presStyleIdx="0" presStyleCnt="3">
        <dgm:presLayoutVars>
          <dgm:bulletEnabled val="1"/>
        </dgm:presLayoutVars>
      </dgm:prSet>
      <dgm:spPr/>
    </dgm:pt>
    <dgm:pt modelId="{4ADA33E3-F576-4BEE-8839-FD6C876D98B5}" type="pres">
      <dgm:prSet presAssocID="{A822033B-D112-4812-B9AC-0AEDBC4B3389}" presName="spaceBetweenRectangles" presStyleCnt="0"/>
      <dgm:spPr/>
    </dgm:pt>
    <dgm:pt modelId="{90673E8C-1446-4013-AA38-FC1EE3BD6C54}" type="pres">
      <dgm:prSet presAssocID="{B7F093E9-7C2E-44B4-8B3B-6CBE0FE3E35E}" presName="parentLin" presStyleCnt="0"/>
      <dgm:spPr/>
    </dgm:pt>
    <dgm:pt modelId="{1012288B-580C-4D8E-A1DB-5619E6992D98}" type="pres">
      <dgm:prSet presAssocID="{B7F093E9-7C2E-44B4-8B3B-6CBE0FE3E35E}" presName="parentLeftMargin" presStyleLbl="node1" presStyleIdx="0" presStyleCnt="3"/>
      <dgm:spPr/>
    </dgm:pt>
    <dgm:pt modelId="{E828DDC4-0756-415A-B957-94B602877A4A}" type="pres">
      <dgm:prSet presAssocID="{B7F093E9-7C2E-44B4-8B3B-6CBE0FE3E3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EE3688-F309-4931-8F7F-576379D488AD}" type="pres">
      <dgm:prSet presAssocID="{B7F093E9-7C2E-44B4-8B3B-6CBE0FE3E35E}" presName="negativeSpace" presStyleCnt="0"/>
      <dgm:spPr/>
    </dgm:pt>
    <dgm:pt modelId="{3ABBBA71-EF6A-41E4-B9DB-7884A5F441C0}" type="pres">
      <dgm:prSet presAssocID="{B7F093E9-7C2E-44B4-8B3B-6CBE0FE3E35E}" presName="childText" presStyleLbl="conFgAcc1" presStyleIdx="1" presStyleCnt="3">
        <dgm:presLayoutVars>
          <dgm:bulletEnabled val="1"/>
        </dgm:presLayoutVars>
      </dgm:prSet>
      <dgm:spPr/>
    </dgm:pt>
    <dgm:pt modelId="{EAABDE5D-D995-413D-932A-DBC14797A88A}" type="pres">
      <dgm:prSet presAssocID="{A2D02C68-2709-4715-A187-1730828C882F}" presName="spaceBetweenRectangles" presStyleCnt="0"/>
      <dgm:spPr/>
    </dgm:pt>
    <dgm:pt modelId="{2B213EDA-1352-4685-938D-F449494E5371}" type="pres">
      <dgm:prSet presAssocID="{9767D06C-E342-4313-B844-7CBE4BE72372}" presName="parentLin" presStyleCnt="0"/>
      <dgm:spPr/>
    </dgm:pt>
    <dgm:pt modelId="{A2108333-CFBA-4258-B92F-D7C0B72566DB}" type="pres">
      <dgm:prSet presAssocID="{9767D06C-E342-4313-B844-7CBE4BE72372}" presName="parentLeftMargin" presStyleLbl="node1" presStyleIdx="1" presStyleCnt="3"/>
      <dgm:spPr/>
    </dgm:pt>
    <dgm:pt modelId="{86A43697-948B-4853-B9AD-64B1F9243917}" type="pres">
      <dgm:prSet presAssocID="{9767D06C-E342-4313-B844-7CBE4BE723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918582-54C1-47CF-9745-315ABFF27B9E}" type="pres">
      <dgm:prSet presAssocID="{9767D06C-E342-4313-B844-7CBE4BE72372}" presName="negativeSpace" presStyleCnt="0"/>
      <dgm:spPr/>
    </dgm:pt>
    <dgm:pt modelId="{85F6E77F-A9DB-46BF-B56B-A5918C2B269D}" type="pres">
      <dgm:prSet presAssocID="{9767D06C-E342-4313-B844-7CBE4BE723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D33160A-812B-4609-9999-1AEB54494921}" type="presOf" srcId="{9A97DD9A-212E-426A-9594-7FEEEC4E1E2E}" destId="{BE73E007-796D-4489-903F-12724FB5CC09}" srcOrd="0" destOrd="0" presId="urn:microsoft.com/office/officeart/2005/8/layout/list1"/>
    <dgm:cxn modelId="{8C4DF61B-AB41-4B3C-AC5A-E6632D6E5366}" srcId="{B7F093E9-7C2E-44B4-8B3B-6CBE0FE3E35E}" destId="{3D6FB82D-8702-4FD5-B446-B15492C8E8D3}" srcOrd="0" destOrd="0" parTransId="{01064A5F-A089-4040-BEA5-E691D4390BDE}" sibTransId="{C0A9B8D0-1A45-4904-98C0-4C9491006681}"/>
    <dgm:cxn modelId="{7558A321-7F10-4B33-8223-A5906C85654F}" type="presOf" srcId="{9767D06C-E342-4313-B844-7CBE4BE72372}" destId="{86A43697-948B-4853-B9AD-64B1F9243917}" srcOrd="1" destOrd="0" presId="urn:microsoft.com/office/officeart/2005/8/layout/list1"/>
    <dgm:cxn modelId="{C51F5637-7445-45DA-AE67-2140D8DCA778}" type="presOf" srcId="{6F3E996A-0AA3-4EE3-B260-122F07FC63B9}" destId="{A3E10D09-1C38-4A24-82EE-5A6C623231D5}" srcOrd="0" destOrd="1" presId="urn:microsoft.com/office/officeart/2005/8/layout/list1"/>
    <dgm:cxn modelId="{DFA9CA37-0D98-4D62-B9D1-293C52A395D2}" srcId="{9767D06C-E342-4313-B844-7CBE4BE72372}" destId="{E62E8DBD-6957-4873-8E9D-000853AF034E}" srcOrd="1" destOrd="0" parTransId="{DC8459CB-CD30-4A19-BE62-7046BC0E735E}" sibTransId="{B9474C92-CD0A-4B03-9103-B97B975A3D86}"/>
    <dgm:cxn modelId="{A1F48E39-912F-4B4A-8122-1BAD089080B4}" type="presOf" srcId="{3D6FB82D-8702-4FD5-B446-B15492C8E8D3}" destId="{3ABBBA71-EF6A-41E4-B9DB-7884A5F441C0}" srcOrd="0" destOrd="0" presId="urn:microsoft.com/office/officeart/2005/8/layout/list1"/>
    <dgm:cxn modelId="{EC8FAE75-18EE-4814-B0BA-755D1D40FBAA}" type="presOf" srcId="{E62E8DBD-6957-4873-8E9D-000853AF034E}" destId="{85F6E77F-A9DB-46BF-B56B-A5918C2B269D}" srcOrd="0" destOrd="1" presId="urn:microsoft.com/office/officeart/2005/8/layout/list1"/>
    <dgm:cxn modelId="{351EB658-99D6-4CF7-A800-5395F3035ECC}" type="presOf" srcId="{4AD13E16-C8EF-4219-ADEC-3EFA367F63FB}" destId="{85F6E77F-A9DB-46BF-B56B-A5918C2B269D}" srcOrd="0" destOrd="0" presId="urn:microsoft.com/office/officeart/2005/8/layout/list1"/>
    <dgm:cxn modelId="{E5CAFD82-66A9-45EC-9A06-C6501841BCB5}" type="presOf" srcId="{45D65E2E-57FB-46B9-A23E-155578272902}" destId="{A3E10D09-1C38-4A24-82EE-5A6C623231D5}" srcOrd="0" destOrd="0" presId="urn:microsoft.com/office/officeart/2005/8/layout/list1"/>
    <dgm:cxn modelId="{97F54785-09DC-41A6-A3BE-E40425E3AE7B}" type="presOf" srcId="{1DBA91F1-7E8C-41C9-A838-D658A98417D5}" destId="{BF2881D7-900F-4C8E-9F09-9C05371A57B2}" srcOrd="0" destOrd="0" presId="urn:microsoft.com/office/officeart/2005/8/layout/list1"/>
    <dgm:cxn modelId="{EB873A8C-8EA6-4733-8546-BA5A4DB16745}" type="presOf" srcId="{9A97DD9A-212E-426A-9594-7FEEEC4E1E2E}" destId="{31FF8910-63AB-4043-A89B-AB8E707B7A48}" srcOrd="1" destOrd="0" presId="urn:microsoft.com/office/officeart/2005/8/layout/list1"/>
    <dgm:cxn modelId="{05382DB0-93E0-41A2-9F05-DBE0C57CD836}" srcId="{1DBA91F1-7E8C-41C9-A838-D658A98417D5}" destId="{B7F093E9-7C2E-44B4-8B3B-6CBE0FE3E35E}" srcOrd="1" destOrd="0" parTransId="{975EB889-7FE2-4B31-A57C-D6644EDC0C5B}" sibTransId="{A2D02C68-2709-4715-A187-1730828C882F}"/>
    <dgm:cxn modelId="{8EA684B7-844F-4D1A-913B-4AA924E72F75}" srcId="{9A97DD9A-212E-426A-9594-7FEEEC4E1E2E}" destId="{6F3E996A-0AA3-4EE3-B260-122F07FC63B9}" srcOrd="1" destOrd="0" parTransId="{C5F8FC29-3CC2-48C8-A0BA-184301B9A503}" sibTransId="{4960F7FB-C4ED-4761-9484-C868EE2CA5D8}"/>
    <dgm:cxn modelId="{954D4FBB-8743-457A-9A8E-062328A972A7}" type="presOf" srcId="{1F256EDC-5F96-4744-B15C-2D1943C70739}" destId="{3ABBBA71-EF6A-41E4-B9DB-7884A5F441C0}" srcOrd="0" destOrd="1" presId="urn:microsoft.com/office/officeart/2005/8/layout/list1"/>
    <dgm:cxn modelId="{81E937BE-E59C-4053-B608-515948E2BA0B}" srcId="{B7F093E9-7C2E-44B4-8B3B-6CBE0FE3E35E}" destId="{1F256EDC-5F96-4744-B15C-2D1943C70739}" srcOrd="1" destOrd="0" parTransId="{2BDBFB8C-BDE9-486A-8DD1-A7FCA6AED5F0}" sibTransId="{360B594D-5CE0-47CD-8F68-0B32F75E34FC}"/>
    <dgm:cxn modelId="{359D3EBF-2FA2-42B9-BDAA-062B1B914EC4}" srcId="{9767D06C-E342-4313-B844-7CBE4BE72372}" destId="{4AD13E16-C8EF-4219-ADEC-3EFA367F63FB}" srcOrd="0" destOrd="0" parTransId="{C2D82D0B-71BA-449B-9321-1F02F63BBED8}" sibTransId="{7C9354BF-915D-40A9-977F-DCD4C79AE9A4}"/>
    <dgm:cxn modelId="{8F5AFDC3-F9D2-4A39-8886-25F589A19EC9}" type="presOf" srcId="{B7F093E9-7C2E-44B4-8B3B-6CBE0FE3E35E}" destId="{E828DDC4-0756-415A-B957-94B602877A4A}" srcOrd="1" destOrd="0" presId="urn:microsoft.com/office/officeart/2005/8/layout/list1"/>
    <dgm:cxn modelId="{B81CB0C5-AA1E-4155-88E7-A19EC27EBDB1}" type="presOf" srcId="{B7F093E9-7C2E-44B4-8B3B-6CBE0FE3E35E}" destId="{1012288B-580C-4D8E-A1DB-5619E6992D98}" srcOrd="0" destOrd="0" presId="urn:microsoft.com/office/officeart/2005/8/layout/list1"/>
    <dgm:cxn modelId="{6EE1A5DD-79E9-4FC2-BFBE-DA7B4C71D980}" srcId="{1DBA91F1-7E8C-41C9-A838-D658A98417D5}" destId="{9A97DD9A-212E-426A-9594-7FEEEC4E1E2E}" srcOrd="0" destOrd="0" parTransId="{CFB8B198-74C4-4710-BA7C-5F16A52BB9D3}" sibTransId="{A822033B-D112-4812-B9AC-0AEDBC4B3389}"/>
    <dgm:cxn modelId="{FE68F8E0-776A-49A3-8850-D44015EFEFE4}" srcId="{9A97DD9A-212E-426A-9594-7FEEEC4E1E2E}" destId="{45D65E2E-57FB-46B9-A23E-155578272902}" srcOrd="0" destOrd="0" parTransId="{D504A610-38C8-4BDE-BB8B-E71AB9A63BD2}" sibTransId="{C35F0E74-D801-4FFD-B331-4EF428DDF3B5}"/>
    <dgm:cxn modelId="{1F9E31E8-2B2E-4F8E-AA9B-B5366FE84796}" srcId="{1DBA91F1-7E8C-41C9-A838-D658A98417D5}" destId="{9767D06C-E342-4313-B844-7CBE4BE72372}" srcOrd="2" destOrd="0" parTransId="{07642ABB-36AA-4345-A138-3BA34143FF70}" sibTransId="{5B3210CA-F7F6-43EC-9250-21702872AB7F}"/>
    <dgm:cxn modelId="{03078BEE-90A0-48A0-AE5D-F090127FEF8F}" type="presOf" srcId="{9767D06C-E342-4313-B844-7CBE4BE72372}" destId="{A2108333-CFBA-4258-B92F-D7C0B72566DB}" srcOrd="0" destOrd="0" presId="urn:microsoft.com/office/officeart/2005/8/layout/list1"/>
    <dgm:cxn modelId="{75CF6746-D341-48CC-AC7A-8E28A3A34903}" type="presParOf" srcId="{BF2881D7-900F-4C8E-9F09-9C05371A57B2}" destId="{9FB0A25D-1E70-42A1-9576-9E02D777FD4E}" srcOrd="0" destOrd="0" presId="urn:microsoft.com/office/officeart/2005/8/layout/list1"/>
    <dgm:cxn modelId="{6008D119-B2B8-4210-90F1-3231FCCB360E}" type="presParOf" srcId="{9FB0A25D-1E70-42A1-9576-9E02D777FD4E}" destId="{BE73E007-796D-4489-903F-12724FB5CC09}" srcOrd="0" destOrd="0" presId="urn:microsoft.com/office/officeart/2005/8/layout/list1"/>
    <dgm:cxn modelId="{0D930E14-E5E7-4C18-993D-6C4629C49FFE}" type="presParOf" srcId="{9FB0A25D-1E70-42A1-9576-9E02D777FD4E}" destId="{31FF8910-63AB-4043-A89B-AB8E707B7A48}" srcOrd="1" destOrd="0" presId="urn:microsoft.com/office/officeart/2005/8/layout/list1"/>
    <dgm:cxn modelId="{2B48FCFF-0983-40D5-9E49-FBDD9260800D}" type="presParOf" srcId="{BF2881D7-900F-4C8E-9F09-9C05371A57B2}" destId="{7EB05BDB-5555-4796-8535-314A88387643}" srcOrd="1" destOrd="0" presId="urn:microsoft.com/office/officeart/2005/8/layout/list1"/>
    <dgm:cxn modelId="{CAC5FDEF-616A-43F2-AC6D-BE154E15F6A3}" type="presParOf" srcId="{BF2881D7-900F-4C8E-9F09-9C05371A57B2}" destId="{A3E10D09-1C38-4A24-82EE-5A6C623231D5}" srcOrd="2" destOrd="0" presId="urn:microsoft.com/office/officeart/2005/8/layout/list1"/>
    <dgm:cxn modelId="{2AFDE3E6-B3DC-4E29-B9EE-959DF16B49A0}" type="presParOf" srcId="{BF2881D7-900F-4C8E-9F09-9C05371A57B2}" destId="{4ADA33E3-F576-4BEE-8839-FD6C876D98B5}" srcOrd="3" destOrd="0" presId="urn:microsoft.com/office/officeart/2005/8/layout/list1"/>
    <dgm:cxn modelId="{AAB6C715-034C-4ABB-A74F-E133A1CC10B5}" type="presParOf" srcId="{BF2881D7-900F-4C8E-9F09-9C05371A57B2}" destId="{90673E8C-1446-4013-AA38-FC1EE3BD6C54}" srcOrd="4" destOrd="0" presId="urn:microsoft.com/office/officeart/2005/8/layout/list1"/>
    <dgm:cxn modelId="{C39AED7D-A80F-4E84-B472-D1D555C56C04}" type="presParOf" srcId="{90673E8C-1446-4013-AA38-FC1EE3BD6C54}" destId="{1012288B-580C-4D8E-A1DB-5619E6992D98}" srcOrd="0" destOrd="0" presId="urn:microsoft.com/office/officeart/2005/8/layout/list1"/>
    <dgm:cxn modelId="{29ECFFA8-798D-4B86-BB13-F40133521FFC}" type="presParOf" srcId="{90673E8C-1446-4013-AA38-FC1EE3BD6C54}" destId="{E828DDC4-0756-415A-B957-94B602877A4A}" srcOrd="1" destOrd="0" presId="urn:microsoft.com/office/officeart/2005/8/layout/list1"/>
    <dgm:cxn modelId="{3F26CCE7-2DEA-4038-8F9A-0CC3254B1EAA}" type="presParOf" srcId="{BF2881D7-900F-4C8E-9F09-9C05371A57B2}" destId="{60EE3688-F309-4931-8F7F-576379D488AD}" srcOrd="5" destOrd="0" presId="urn:microsoft.com/office/officeart/2005/8/layout/list1"/>
    <dgm:cxn modelId="{C9C8EBE6-E1E8-489B-8F4B-A149BBF5E280}" type="presParOf" srcId="{BF2881D7-900F-4C8E-9F09-9C05371A57B2}" destId="{3ABBBA71-EF6A-41E4-B9DB-7884A5F441C0}" srcOrd="6" destOrd="0" presId="urn:microsoft.com/office/officeart/2005/8/layout/list1"/>
    <dgm:cxn modelId="{79D87A0F-D6EE-4D74-88BF-EEC44347C829}" type="presParOf" srcId="{BF2881D7-900F-4C8E-9F09-9C05371A57B2}" destId="{EAABDE5D-D995-413D-932A-DBC14797A88A}" srcOrd="7" destOrd="0" presId="urn:microsoft.com/office/officeart/2005/8/layout/list1"/>
    <dgm:cxn modelId="{231C6D46-F37E-4676-9644-78FA196ACCCB}" type="presParOf" srcId="{BF2881D7-900F-4C8E-9F09-9C05371A57B2}" destId="{2B213EDA-1352-4685-938D-F449494E5371}" srcOrd="8" destOrd="0" presId="urn:microsoft.com/office/officeart/2005/8/layout/list1"/>
    <dgm:cxn modelId="{ABC8809B-5C47-4D82-8E79-6772CC4589F0}" type="presParOf" srcId="{2B213EDA-1352-4685-938D-F449494E5371}" destId="{A2108333-CFBA-4258-B92F-D7C0B72566DB}" srcOrd="0" destOrd="0" presId="urn:microsoft.com/office/officeart/2005/8/layout/list1"/>
    <dgm:cxn modelId="{96C36C92-76D8-440A-9D08-051B6489E2AA}" type="presParOf" srcId="{2B213EDA-1352-4685-938D-F449494E5371}" destId="{86A43697-948B-4853-B9AD-64B1F9243917}" srcOrd="1" destOrd="0" presId="urn:microsoft.com/office/officeart/2005/8/layout/list1"/>
    <dgm:cxn modelId="{DFC2FC7A-FA5E-4F68-9196-2D3573E405DD}" type="presParOf" srcId="{BF2881D7-900F-4C8E-9F09-9C05371A57B2}" destId="{13918582-54C1-47CF-9745-315ABFF27B9E}" srcOrd="9" destOrd="0" presId="urn:microsoft.com/office/officeart/2005/8/layout/list1"/>
    <dgm:cxn modelId="{2DD21AC6-C0AC-4EE2-A5E0-0841215D271A}" type="presParOf" srcId="{BF2881D7-900F-4C8E-9F09-9C05371A57B2}" destId="{85F6E77F-A9DB-46BF-B56B-A5918C2B26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10D09-1C38-4A24-82EE-5A6C623231D5}">
      <dsp:nvSpPr>
        <dsp:cNvPr id="0" name=""/>
        <dsp:cNvSpPr/>
      </dsp:nvSpPr>
      <dsp:spPr>
        <a:xfrm>
          <a:off x="0" y="290447"/>
          <a:ext cx="4800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74904" rIns="3725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</dsp:txBody>
      <dsp:txXfrm>
        <a:off x="0" y="290447"/>
        <a:ext cx="4800600" cy="1048950"/>
      </dsp:txXfrm>
    </dsp:sp>
    <dsp:sp modelId="{31FF8910-63AB-4043-A89B-AB8E707B7A48}">
      <dsp:nvSpPr>
        <dsp:cNvPr id="0" name=""/>
        <dsp:cNvSpPr/>
      </dsp:nvSpPr>
      <dsp:spPr>
        <a:xfrm>
          <a:off x="240030" y="24767"/>
          <a:ext cx="336042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 Title</a:t>
          </a:r>
        </a:p>
      </dsp:txBody>
      <dsp:txXfrm>
        <a:off x="265969" y="50706"/>
        <a:ext cx="3308542" cy="479482"/>
      </dsp:txXfrm>
    </dsp:sp>
    <dsp:sp modelId="{3ABBBA71-EF6A-41E4-B9DB-7884A5F441C0}">
      <dsp:nvSpPr>
        <dsp:cNvPr id="0" name=""/>
        <dsp:cNvSpPr/>
      </dsp:nvSpPr>
      <dsp:spPr>
        <a:xfrm>
          <a:off x="0" y="1702277"/>
          <a:ext cx="4800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74904" rIns="3725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</dsp:txBody>
      <dsp:txXfrm>
        <a:off x="0" y="1702277"/>
        <a:ext cx="4800600" cy="1048950"/>
      </dsp:txXfrm>
    </dsp:sp>
    <dsp:sp modelId="{E828DDC4-0756-415A-B957-94B602877A4A}">
      <dsp:nvSpPr>
        <dsp:cNvPr id="0" name=""/>
        <dsp:cNvSpPr/>
      </dsp:nvSpPr>
      <dsp:spPr>
        <a:xfrm>
          <a:off x="240030" y="1436597"/>
          <a:ext cx="336042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 Title</a:t>
          </a:r>
        </a:p>
      </dsp:txBody>
      <dsp:txXfrm>
        <a:off x="265969" y="1462536"/>
        <a:ext cx="3308542" cy="479482"/>
      </dsp:txXfrm>
    </dsp:sp>
    <dsp:sp modelId="{85F6E77F-A9DB-46BF-B56B-A5918C2B269D}">
      <dsp:nvSpPr>
        <dsp:cNvPr id="0" name=""/>
        <dsp:cNvSpPr/>
      </dsp:nvSpPr>
      <dsp:spPr>
        <a:xfrm>
          <a:off x="0" y="3114107"/>
          <a:ext cx="48006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374904" rIns="37258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Description</a:t>
          </a:r>
        </a:p>
      </dsp:txBody>
      <dsp:txXfrm>
        <a:off x="0" y="3114107"/>
        <a:ext cx="4800600" cy="1048950"/>
      </dsp:txXfrm>
    </dsp:sp>
    <dsp:sp modelId="{86A43697-948B-4853-B9AD-64B1F9243917}">
      <dsp:nvSpPr>
        <dsp:cNvPr id="0" name=""/>
        <dsp:cNvSpPr/>
      </dsp:nvSpPr>
      <dsp:spPr>
        <a:xfrm>
          <a:off x="240030" y="2848427"/>
          <a:ext cx="3360420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 Title</a:t>
          </a:r>
        </a:p>
      </dsp:txBody>
      <dsp:txXfrm>
        <a:off x="265969" y="2874366"/>
        <a:ext cx="33085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ustom combination chart representing 2 series and 1 line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82825"/>
              </p:ext>
            </p:extLst>
          </p:nvPr>
        </p:nvGraphicFramePr>
        <p:xfrm>
          <a:off x="1522413" y="1981200"/>
          <a:ext cx="9829800" cy="4187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074489"/>
              </p:ext>
            </p:extLst>
          </p:nvPr>
        </p:nvGraphicFramePr>
        <p:xfrm>
          <a:off x="6551613" y="1984375"/>
          <a:ext cx="4800600" cy="22066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56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Vertical Box List showing 3 groups arranged one below the other with bullet points for task description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9063751"/>
              </p:ext>
            </p:extLst>
          </p:nvPr>
        </p:nvGraphicFramePr>
        <p:xfrm>
          <a:off x="6551613" y="1984375"/>
          <a:ext cx="4800600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2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0</TotalTime>
  <Words>135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Currency Symbols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2021-03-06T07:29:47Z</dcterms:created>
  <dcterms:modified xsi:type="dcterms:W3CDTF">2021-03-06T07:30:01Z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