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1" r:id="rId4"/>
    <p:sldId id="272" r:id="rId5"/>
    <p:sldId id="273" r:id="rId6"/>
    <p:sldId id="263" r:id="rId7"/>
    <p:sldId id="265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7-4151-9C07-D017F865B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B7-4151-9C07-D017F865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273384"/>
        <c:axId val="4902729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7-4151-9C07-D017F865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73384"/>
        <c:axId val="490272992"/>
      </c:lineChart>
      <c:catAx>
        <c:axId val="49027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72992"/>
        <c:crosses val="autoZero"/>
        <c:auto val="1"/>
        <c:lblAlgn val="ctr"/>
        <c:lblOffset val="100"/>
        <c:noMultiLvlLbl val="0"/>
      </c:catAx>
      <c:valAx>
        <c:axId val="4902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7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1B3A52C-9338-4491-9D2D-AE6D46D2431A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4981F4B-B1EF-462B-BFEE-9EEEFCB9A90F}" type="parTrans" cxnId="{5A71E455-C204-46BF-BA42-8E09E83FB6BE}">
      <dgm:prSet/>
      <dgm:spPr/>
      <dgm:t>
        <a:bodyPr/>
        <a:lstStyle/>
        <a:p>
          <a:endParaRPr lang="en-US"/>
        </a:p>
      </dgm:t>
    </dgm:pt>
    <dgm:pt modelId="{732E8115-FA1C-4C53-B977-2D2375A7276B}" type="sibTrans" cxnId="{5A71E455-C204-46BF-BA42-8E09E83FB6BE}">
      <dgm:prSet/>
      <dgm:spPr/>
      <dgm:t>
        <a:bodyPr/>
        <a:lstStyle/>
        <a:p>
          <a:endParaRPr lang="en-US"/>
        </a:p>
      </dgm:t>
    </dgm:pt>
    <dgm:pt modelId="{F3876CC7-F71C-4BB6-BB36-0D29D48DCAE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3982A9-BF84-45FE-86DF-7A36EE706EE0}" type="parTrans" cxnId="{2073F516-9895-4108-8B1E-5C1E94CC0774}">
      <dgm:prSet/>
      <dgm:spPr/>
      <dgm:t>
        <a:bodyPr/>
        <a:lstStyle/>
        <a:p>
          <a:endParaRPr lang="en-US"/>
        </a:p>
      </dgm:t>
    </dgm:pt>
    <dgm:pt modelId="{3AF148DC-9C4B-413D-8976-ECB432A41096}" type="sibTrans" cxnId="{2073F516-9895-4108-8B1E-5C1E94CC0774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E57F18C-1133-4249-A446-DD87E73ED80B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2EE6B00-7017-456D-BB0F-1A437DE9C761}" type="presOf" srcId="{3791C0EA-2A16-4B79-AE66-267F4C96876D}" destId="{5812CCDB-7FE7-42D3-9D84-BC2F375234DF}" srcOrd="0" destOrd="1" presId="urn:microsoft.com/office/officeart/2005/8/layout/StepDownProcess"/>
    <dgm:cxn modelId="{11AEB20B-9860-4DED-9B0A-007AFC01CBAB}" type="presOf" srcId="{F20117B0-FCD8-4927-B2D0-4FE779DC2A9B}" destId="{1D736981-5D82-4672-9205-279958AACFE2}" srcOrd="0" destOrd="0" presId="urn:microsoft.com/office/officeart/2005/8/layout/StepDownProcess"/>
    <dgm:cxn modelId="{BFA35411-2E00-4B46-B3E8-E6DE8EC78DE5}" type="presOf" srcId="{C1B61D4D-7B51-471F-A0A6-E55A5EC41A8E}" destId="{B00BB2B3-43BF-4BBF-B8B9-75901CCFACA5}" srcOrd="0" destOrd="0" presId="urn:microsoft.com/office/officeart/2005/8/layout/StepDownProcess"/>
    <dgm:cxn modelId="{2073F516-9895-4108-8B1E-5C1E94CC0774}" srcId="{0D636056-30D8-4434-99F7-E38A6E2B8161}" destId="{F3876CC7-F71C-4BB6-BB36-0D29D48DCAE4}" srcOrd="1" destOrd="0" parTransId="{5E3982A9-BF84-45FE-86DF-7A36EE706EE0}" sibTransId="{3AF148DC-9C4B-413D-8976-ECB432A41096}"/>
    <dgm:cxn modelId="{F1767317-BA6E-4723-A9E7-81BFF96279F0}" type="presOf" srcId="{81B3A52C-9338-4491-9D2D-AE6D46D2431A}" destId="{8E57F18C-1133-4249-A446-DD87E73ED80B}" srcOrd="0" destOrd="0" presId="urn:microsoft.com/office/officeart/2005/8/layout/StepDownProcess"/>
    <dgm:cxn modelId="{51B18E22-D7B0-4CD7-8155-91876230E033}" type="presOf" srcId="{98450B70-D18C-4E1D-97E9-FA8BA06091D9}" destId="{E2700167-FF4B-4025-A48B-3CB1A8B5F4C4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17A1FC5B-33BA-4769-842E-B4FE896BE426}" type="presOf" srcId="{A33F4830-5CD4-4C71-985C-0708E9B0BE14}" destId="{08ECF78B-FAD5-4D9C-8E49-B3383B679E74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6692E26C-E502-48D5-A28B-1AE971BC3FD3}" type="presOf" srcId="{255827E2-CE07-427C-839C-BE2E51FCDBB8}" destId="{5812CCDB-7FE7-42D3-9D84-BC2F375234DF}" srcOrd="0" destOrd="0" presId="urn:microsoft.com/office/officeart/2005/8/layout/StepDownProcess"/>
    <dgm:cxn modelId="{0DE4584D-477A-43A9-A015-80D5DE11A5B1}" type="presOf" srcId="{EB73341C-FA6D-4FF7-B456-80B171416073}" destId="{B00BB2B3-43BF-4BBF-B8B9-75901CCFACA5}" srcOrd="0" destOrd="1" presId="urn:microsoft.com/office/officeart/2005/8/layout/StepDownProcess"/>
    <dgm:cxn modelId="{5A71E455-C204-46BF-BA42-8E09E83FB6BE}" srcId="{0D636056-30D8-4434-99F7-E38A6E2B8161}" destId="{81B3A52C-9338-4491-9D2D-AE6D46D2431A}" srcOrd="0" destOrd="0" parTransId="{74981F4B-B1EF-462B-BFEE-9EEEFCB9A90F}" sibTransId="{732E8115-FA1C-4C53-B977-2D2375A7276B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8D3FC192-AB00-469F-B821-ABA14D797B4E}" type="presOf" srcId="{F3876CC7-F71C-4BB6-BB36-0D29D48DCAE4}" destId="{8E57F18C-1133-4249-A446-DD87E73ED80B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17C97F9B-5BCC-412D-BF2B-4B278A4DFF62}" type="presOf" srcId="{0D636056-30D8-4434-99F7-E38A6E2B8161}" destId="{AE7ECB50-F4B1-47FD-BE6E-79C06FC25BB6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5EABF978-1D54-4BB8-B701-18B630348103}" type="presParOf" srcId="{08ECF78B-FAD5-4D9C-8E49-B3383B679E74}" destId="{CA25F1EE-EBF1-4624-880B-D3BCF13A2F47}" srcOrd="0" destOrd="0" presId="urn:microsoft.com/office/officeart/2005/8/layout/StepDownProcess"/>
    <dgm:cxn modelId="{AA874308-AC96-4043-B6EB-B5CB637E2554}" type="presParOf" srcId="{CA25F1EE-EBF1-4624-880B-D3BCF13A2F47}" destId="{1DBDDA96-9BFE-4E8D-B03A-B2FB6EE49E38}" srcOrd="0" destOrd="0" presId="urn:microsoft.com/office/officeart/2005/8/layout/StepDownProcess"/>
    <dgm:cxn modelId="{6DD3689B-51B7-404E-8029-9F6DE339ED0B}" type="presParOf" srcId="{CA25F1EE-EBF1-4624-880B-D3BCF13A2F47}" destId="{E2700167-FF4B-4025-A48B-3CB1A8B5F4C4}" srcOrd="1" destOrd="0" presId="urn:microsoft.com/office/officeart/2005/8/layout/StepDownProcess"/>
    <dgm:cxn modelId="{EFF52E77-F951-49C2-82B4-D271B5DA8754}" type="presParOf" srcId="{CA25F1EE-EBF1-4624-880B-D3BCF13A2F47}" destId="{B00BB2B3-43BF-4BBF-B8B9-75901CCFACA5}" srcOrd="2" destOrd="0" presId="urn:microsoft.com/office/officeart/2005/8/layout/StepDownProcess"/>
    <dgm:cxn modelId="{68AE6B17-A058-45B3-84C6-B9C0A6D49C2B}" type="presParOf" srcId="{08ECF78B-FAD5-4D9C-8E49-B3383B679E74}" destId="{939CB33E-F6DE-4B22-86E1-389888939D48}" srcOrd="1" destOrd="0" presId="urn:microsoft.com/office/officeart/2005/8/layout/StepDownProcess"/>
    <dgm:cxn modelId="{0A1E2AE2-BFCD-465B-B36A-A899EEE7C297}" type="presParOf" srcId="{08ECF78B-FAD5-4D9C-8E49-B3383B679E74}" destId="{0B9F427B-E521-4A0D-A610-47D9D62FF434}" srcOrd="2" destOrd="0" presId="urn:microsoft.com/office/officeart/2005/8/layout/StepDownProcess"/>
    <dgm:cxn modelId="{D5BC0C05-A86D-4810-9F9E-9700F88FE2CF}" type="presParOf" srcId="{0B9F427B-E521-4A0D-A610-47D9D62FF434}" destId="{CB65E7BF-26FC-4997-A604-64C56983E379}" srcOrd="0" destOrd="0" presId="urn:microsoft.com/office/officeart/2005/8/layout/StepDownProcess"/>
    <dgm:cxn modelId="{6B6E022D-C36D-4D69-A5D3-B7E72E6825CD}" type="presParOf" srcId="{0B9F427B-E521-4A0D-A610-47D9D62FF434}" destId="{1D736981-5D82-4672-9205-279958AACFE2}" srcOrd="1" destOrd="0" presId="urn:microsoft.com/office/officeart/2005/8/layout/StepDownProcess"/>
    <dgm:cxn modelId="{29E6882D-D09D-41EA-912E-FF1669E52BDC}" type="presParOf" srcId="{0B9F427B-E521-4A0D-A610-47D9D62FF434}" destId="{5812CCDB-7FE7-42D3-9D84-BC2F375234DF}" srcOrd="2" destOrd="0" presId="urn:microsoft.com/office/officeart/2005/8/layout/StepDownProcess"/>
    <dgm:cxn modelId="{E50A95BE-1473-4058-822D-5A5A723B9FBE}" type="presParOf" srcId="{08ECF78B-FAD5-4D9C-8E49-B3383B679E74}" destId="{11E7C21B-758A-4A9D-8566-914D35C1B9FC}" srcOrd="3" destOrd="0" presId="urn:microsoft.com/office/officeart/2005/8/layout/StepDownProcess"/>
    <dgm:cxn modelId="{5896F07E-5E7D-475D-87A9-BA6C37997CB4}" type="presParOf" srcId="{08ECF78B-FAD5-4D9C-8E49-B3383B679E74}" destId="{27AC4152-3790-436F-BE68-EF7D8416D588}" srcOrd="4" destOrd="0" presId="urn:microsoft.com/office/officeart/2005/8/layout/StepDownProcess"/>
    <dgm:cxn modelId="{B3A11594-1791-4F7E-A366-3E49BFD3F390}" type="presParOf" srcId="{27AC4152-3790-436F-BE68-EF7D8416D588}" destId="{AE7ECB50-F4B1-47FD-BE6E-79C06FC25BB6}" srcOrd="0" destOrd="0" presId="urn:microsoft.com/office/officeart/2005/8/layout/StepDownProcess"/>
    <dgm:cxn modelId="{6F0E996D-C653-440A-A880-9568B1AF0C06}" type="presParOf" srcId="{27AC4152-3790-436F-BE68-EF7D8416D588}" destId="{8E57F18C-1133-4249-A446-DD87E73ED80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8E57F18C-1133-4249-A446-DD87E73ED80B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64458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8638273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143982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863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South American continent presentation (widescreen)</Template>
  <TotalTime>0</TotalTime>
  <Words>138</Words>
  <Application>Microsoft Office PowerPoint</Application>
  <PresentationFormat>Custom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South American continent presentation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2021-03-06T07:30:14Z</dcterms:created>
  <dcterms:modified xsi:type="dcterms:W3CDTF">2021-03-06T07:30:28Z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