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62" r:id="rId5"/>
    <p:sldId id="273" r:id="rId6"/>
    <p:sldId id="263" r:id="rId7"/>
    <p:sldId id="265" r:id="rId8"/>
    <p:sldId id="266" r:id="rId9"/>
    <p:sldId id="267" r:id="rId10"/>
    <p:sldId id="27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48B2BD2-56D6-4525-B6C2-CBB8762E943A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0DB818-4404-4B80-99AF-29134620F98A}" type="presOf" srcId="{3791C0EA-2A16-4B79-AE66-267F4C96876D}" destId="{5812CCDB-7FE7-42D3-9D84-BC2F375234DF}" srcOrd="0" destOrd="1" presId="urn:microsoft.com/office/officeart/2005/8/layout/StepDownProcess"/>
    <dgm:cxn modelId="{6E761225-C841-4C23-A41A-EA6F5FF705A0}" type="presOf" srcId="{EB73341C-FA6D-4FF7-B456-80B171416073}" destId="{B00BB2B3-43BF-4BBF-B8B9-75901CCFACA5}" srcOrd="0" destOrd="1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A41E18B6-AE8A-4D35-BA63-B5A506606D31}" type="presOf" srcId="{C154EB21-EDAC-4AF9-929D-0754FA0A7B42}" destId="{C48B2BD2-56D6-4525-B6C2-CBB8762E943A}" srcOrd="0" destOrd="1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C48B2BD2-56D6-4525-B6C2-CBB8762E943A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080718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3608537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6012116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2021-03-06T07:30:47Z</dcterms:created>
  <dcterms:modified xsi:type="dcterms:W3CDTF">2021-03-06T07:30:57Z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