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3" r:id="rId5"/>
    <p:sldId id="274" r:id="rId6"/>
    <p:sldId id="263" r:id="rId7"/>
    <p:sldId id="265" r:id="rId8"/>
    <p:sldId id="266" r:id="rId9"/>
    <p:sldId id="267" r:id="rId10"/>
    <p:sldId id="275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A-403C-A06D-6765D4FA84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A-403C-A06D-6765D4FA8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604440"/>
        <c:axId val="3533242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6A-403C-A06D-6765D4FA8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4604440"/>
        <c:axId val="353324232"/>
      </c:lineChart>
      <c:catAx>
        <c:axId val="49460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324232"/>
        <c:crosses val="autoZero"/>
        <c:auto val="1"/>
        <c:lblAlgn val="ctr"/>
        <c:lblOffset val="100"/>
        <c:noMultiLvlLbl val="0"/>
      </c:catAx>
      <c:valAx>
        <c:axId val="35332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04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20D5FFF3-0038-4A6D-B551-80F94E9E7F44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E41A84F-1750-4EAB-9074-4218A1CDAFE8}" type="parTrans" cxnId="{546F133B-2DD3-442B-A0FC-A2A03EA1A2BC}">
      <dgm:prSet/>
      <dgm:spPr/>
      <dgm:t>
        <a:bodyPr/>
        <a:lstStyle/>
        <a:p>
          <a:endParaRPr lang="en-US"/>
        </a:p>
      </dgm:t>
    </dgm:pt>
    <dgm:pt modelId="{7DD3C01D-CFF2-4AED-890C-4E4EB17BB290}" type="sibTrans" cxnId="{546F133B-2DD3-442B-A0FC-A2A03EA1A2BC}">
      <dgm:prSet/>
      <dgm:spPr/>
      <dgm:t>
        <a:bodyPr/>
        <a:lstStyle/>
        <a:p>
          <a:endParaRPr lang="en-US"/>
        </a:p>
      </dgm:t>
    </dgm:pt>
    <dgm:pt modelId="{D2B3B86B-A7FC-427D-B932-B141A31BA4D2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AC3C65B1-A330-4EAB-A9F4-664A85BBC9B0}" type="parTrans" cxnId="{D17F8B24-4FBB-4B2B-BBAC-CF26A5794353}">
      <dgm:prSet/>
      <dgm:spPr/>
      <dgm:t>
        <a:bodyPr/>
        <a:lstStyle/>
        <a:p>
          <a:endParaRPr lang="en-US"/>
        </a:p>
      </dgm:t>
    </dgm:pt>
    <dgm:pt modelId="{3F3F1702-C0A1-43B4-9752-838956C7C3E1}" type="sibTrans" cxnId="{D17F8B24-4FBB-4B2B-BBAC-CF26A5794353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BC93E34-424D-4F94-AA34-C41F2DF72433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FFF0219-FFF4-41B2-85CC-0FBE5AF1B9F9}" type="presOf" srcId="{98450B70-D18C-4E1D-97E9-FA8BA06091D9}" destId="{E2700167-FF4B-4025-A48B-3CB1A8B5F4C4}" srcOrd="0" destOrd="0" presId="urn:microsoft.com/office/officeart/2005/8/layout/StepDownProcess"/>
    <dgm:cxn modelId="{129D841E-382E-44F7-93AC-7643E8D61324}" type="presOf" srcId="{F20117B0-FCD8-4927-B2D0-4FE779DC2A9B}" destId="{1D736981-5D82-4672-9205-279958AACFE2}" srcOrd="0" destOrd="0" presId="urn:microsoft.com/office/officeart/2005/8/layout/StepDownProcess"/>
    <dgm:cxn modelId="{D17F8B24-4FBB-4B2B-BBAC-CF26A5794353}" srcId="{0D636056-30D8-4434-99F7-E38A6E2B8161}" destId="{D2B3B86B-A7FC-427D-B932-B141A31BA4D2}" srcOrd="1" destOrd="0" parTransId="{AC3C65B1-A330-4EAB-A9F4-664A85BBC9B0}" sibTransId="{3F3F1702-C0A1-43B4-9752-838956C7C3E1}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9669342B-DE72-4B9D-91C0-158DDD44CF70}" type="presOf" srcId="{0D636056-30D8-4434-99F7-E38A6E2B8161}" destId="{AE7ECB50-F4B1-47FD-BE6E-79C06FC25BB6}" srcOrd="0" destOrd="0" presId="urn:microsoft.com/office/officeart/2005/8/layout/StepDownProcess"/>
    <dgm:cxn modelId="{412C242D-DAB6-46B4-A59F-2413908DE5EB}" type="presOf" srcId="{D2B3B86B-A7FC-427D-B932-B141A31BA4D2}" destId="{4BC93E34-424D-4F94-AA34-C41F2DF72433}" srcOrd="0" destOrd="1" presId="urn:microsoft.com/office/officeart/2005/8/layout/StepDownProcess"/>
    <dgm:cxn modelId="{546F133B-2DD3-442B-A0FC-A2A03EA1A2BC}" srcId="{0D636056-30D8-4434-99F7-E38A6E2B8161}" destId="{20D5FFF3-0038-4A6D-B551-80F94E9E7F44}" srcOrd="0" destOrd="0" parTransId="{9E41A84F-1750-4EAB-9074-4218A1CDAFE8}" sibTransId="{7DD3C01D-CFF2-4AED-890C-4E4EB17BB290}"/>
    <dgm:cxn modelId="{679F975F-EF7D-4F37-AB74-5923475468E5}" type="presOf" srcId="{20D5FFF3-0038-4A6D-B551-80F94E9E7F44}" destId="{4BC93E34-424D-4F94-AA34-C41F2DF72433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670EFD85-F5AF-4F37-9CF4-1F190C554518}" type="presOf" srcId="{A33F4830-5CD4-4C71-985C-0708E9B0BE14}" destId="{08ECF78B-FAD5-4D9C-8E49-B3383B679E74}" srcOrd="0" destOrd="0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680EB3CC-307C-459D-955F-EB81D961F93B}" type="presOf" srcId="{C1B61D4D-7B51-471F-A0A6-E55A5EC41A8E}" destId="{B00BB2B3-43BF-4BBF-B8B9-75901CCFACA5}" srcOrd="0" destOrd="0" presId="urn:microsoft.com/office/officeart/2005/8/layout/StepDownProcess"/>
    <dgm:cxn modelId="{7AEB27DF-871D-4474-A830-331F9A8A944F}" type="presOf" srcId="{255827E2-CE07-427C-839C-BE2E51FCDBB8}" destId="{5812CCDB-7FE7-42D3-9D84-BC2F375234DF}" srcOrd="0" destOrd="0" presId="urn:microsoft.com/office/officeart/2005/8/layout/StepDownProcess"/>
    <dgm:cxn modelId="{471B14E3-BA26-4CB0-855B-483EC84171A8}" type="presOf" srcId="{3791C0EA-2A16-4B79-AE66-267F4C96876D}" destId="{5812CCDB-7FE7-42D3-9D84-BC2F375234DF}" srcOrd="0" destOrd="1" presId="urn:microsoft.com/office/officeart/2005/8/layout/StepDownProcess"/>
    <dgm:cxn modelId="{3A2AB8EC-A431-4705-8FB1-EA0392AAB998}" type="presOf" srcId="{EB73341C-FA6D-4FF7-B456-80B171416073}" destId="{B00BB2B3-43BF-4BBF-B8B9-75901CCFACA5}" srcOrd="0" destOrd="1" presId="urn:microsoft.com/office/officeart/2005/8/layout/StepDownProcess"/>
    <dgm:cxn modelId="{6CD83EF7-7A0C-4734-B9DF-D43445729395}" type="presParOf" srcId="{08ECF78B-FAD5-4D9C-8E49-B3383B679E74}" destId="{CA25F1EE-EBF1-4624-880B-D3BCF13A2F47}" srcOrd="0" destOrd="0" presId="urn:microsoft.com/office/officeart/2005/8/layout/StepDownProcess"/>
    <dgm:cxn modelId="{B9A8EDE1-58C0-4114-8B6D-C1CAD7AB1A31}" type="presParOf" srcId="{CA25F1EE-EBF1-4624-880B-D3BCF13A2F47}" destId="{1DBDDA96-9BFE-4E8D-B03A-B2FB6EE49E38}" srcOrd="0" destOrd="0" presId="urn:microsoft.com/office/officeart/2005/8/layout/StepDownProcess"/>
    <dgm:cxn modelId="{E7D7F9E9-1964-48D5-9AE8-736BC7752431}" type="presParOf" srcId="{CA25F1EE-EBF1-4624-880B-D3BCF13A2F47}" destId="{E2700167-FF4B-4025-A48B-3CB1A8B5F4C4}" srcOrd="1" destOrd="0" presId="urn:microsoft.com/office/officeart/2005/8/layout/StepDownProcess"/>
    <dgm:cxn modelId="{BAEB8DDC-8785-4917-AF3D-909A360115E3}" type="presParOf" srcId="{CA25F1EE-EBF1-4624-880B-D3BCF13A2F47}" destId="{B00BB2B3-43BF-4BBF-B8B9-75901CCFACA5}" srcOrd="2" destOrd="0" presId="urn:microsoft.com/office/officeart/2005/8/layout/StepDownProcess"/>
    <dgm:cxn modelId="{F90F1256-9FE1-492A-9BC6-7DD859147C3C}" type="presParOf" srcId="{08ECF78B-FAD5-4D9C-8E49-B3383B679E74}" destId="{939CB33E-F6DE-4B22-86E1-389888939D48}" srcOrd="1" destOrd="0" presId="urn:microsoft.com/office/officeart/2005/8/layout/StepDownProcess"/>
    <dgm:cxn modelId="{63DBA98C-76D1-4853-A15F-647A43BAE2A9}" type="presParOf" srcId="{08ECF78B-FAD5-4D9C-8E49-B3383B679E74}" destId="{0B9F427B-E521-4A0D-A610-47D9D62FF434}" srcOrd="2" destOrd="0" presId="urn:microsoft.com/office/officeart/2005/8/layout/StepDownProcess"/>
    <dgm:cxn modelId="{B7103328-F6C7-4BFA-B07B-3D8F0591AA51}" type="presParOf" srcId="{0B9F427B-E521-4A0D-A610-47D9D62FF434}" destId="{CB65E7BF-26FC-4997-A604-64C56983E379}" srcOrd="0" destOrd="0" presId="urn:microsoft.com/office/officeart/2005/8/layout/StepDownProcess"/>
    <dgm:cxn modelId="{B569C2AB-C886-479E-9B62-2B8D49086526}" type="presParOf" srcId="{0B9F427B-E521-4A0D-A610-47D9D62FF434}" destId="{1D736981-5D82-4672-9205-279958AACFE2}" srcOrd="1" destOrd="0" presId="urn:microsoft.com/office/officeart/2005/8/layout/StepDownProcess"/>
    <dgm:cxn modelId="{E5B5D536-785B-46C1-90D4-FA56D1D67025}" type="presParOf" srcId="{0B9F427B-E521-4A0D-A610-47D9D62FF434}" destId="{5812CCDB-7FE7-42D3-9D84-BC2F375234DF}" srcOrd="2" destOrd="0" presId="urn:microsoft.com/office/officeart/2005/8/layout/StepDownProcess"/>
    <dgm:cxn modelId="{E2BED387-4222-4127-A850-A1809761CAC4}" type="presParOf" srcId="{08ECF78B-FAD5-4D9C-8E49-B3383B679E74}" destId="{11E7C21B-758A-4A9D-8566-914D35C1B9FC}" srcOrd="3" destOrd="0" presId="urn:microsoft.com/office/officeart/2005/8/layout/StepDownProcess"/>
    <dgm:cxn modelId="{0128A399-4698-4DD9-9E18-602B544AFC15}" type="presParOf" srcId="{08ECF78B-FAD5-4D9C-8E49-B3383B679E74}" destId="{27AC4152-3790-436F-BE68-EF7D8416D588}" srcOrd="4" destOrd="0" presId="urn:microsoft.com/office/officeart/2005/8/layout/StepDownProcess"/>
    <dgm:cxn modelId="{246ABB88-93F9-4BAB-95C1-41BC156CB3D0}" type="presParOf" srcId="{27AC4152-3790-436F-BE68-EF7D8416D588}" destId="{AE7ECB50-F4B1-47FD-BE6E-79C06FC25BB6}" srcOrd="0" destOrd="0" presId="urn:microsoft.com/office/officeart/2005/8/layout/StepDownProcess"/>
    <dgm:cxn modelId="{EB0822B1-02FF-413A-BA6C-048042296E04}" type="presParOf" srcId="{27AC4152-3790-436F-BE68-EF7D8416D588}" destId="{4BC93E34-424D-4F94-AA34-C41F2DF7243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9421" y="1507375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592" y="591779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48111" y="639298"/>
        <a:ext cx="1295396" cy="878221"/>
      </dsp:txXfrm>
    </dsp:sp>
    <dsp:sp modelId="{B00BB2B3-43BF-4BBF-B8B9-75901CCFACA5}">
      <dsp:nvSpPr>
        <dsp:cNvPr id="0" name=""/>
        <dsp:cNvSpPr/>
      </dsp:nvSpPr>
      <dsp:spPr>
        <a:xfrm>
          <a:off x="1391026" y="684601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1391026" y="684601"/>
        <a:ext cx="1011269" cy="786631"/>
      </dsp:txXfrm>
    </dsp:sp>
    <dsp:sp modelId="{CB65E7BF-26FC-4997-A604-64C56983E379}">
      <dsp:nvSpPr>
        <dsp:cNvPr id="0" name=""/>
        <dsp:cNvSpPr/>
      </dsp:nvSpPr>
      <dsp:spPr>
        <a:xfrm rot="5400000">
          <a:off x="1372240" y="2600666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53410" y="1685070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1200929" y="1732589"/>
        <a:ext cx="1295396" cy="878221"/>
      </dsp:txXfrm>
    </dsp:sp>
    <dsp:sp modelId="{5812CCDB-7FE7-42D3-9D84-BC2F375234DF}">
      <dsp:nvSpPr>
        <dsp:cNvPr id="0" name=""/>
        <dsp:cNvSpPr/>
      </dsp:nvSpPr>
      <dsp:spPr>
        <a:xfrm>
          <a:off x="2543845" y="1777892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2543845" y="1777892"/>
        <a:ext cx="1011269" cy="786631"/>
      </dsp:txXfrm>
    </dsp:sp>
    <dsp:sp modelId="{AE7ECB50-F4B1-47FD-BE6E-79C06FC25BB6}">
      <dsp:nvSpPr>
        <dsp:cNvPr id="0" name=""/>
        <dsp:cNvSpPr/>
      </dsp:nvSpPr>
      <dsp:spPr>
        <a:xfrm>
          <a:off x="2306228" y="2778361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>
        <a:off x="2353747" y="2825880"/>
        <a:ext cx="1295396" cy="878221"/>
      </dsp:txXfrm>
    </dsp:sp>
    <dsp:sp modelId="{4BC93E34-424D-4F94-AA34-C41F2DF72433}">
      <dsp:nvSpPr>
        <dsp:cNvPr id="0" name=""/>
        <dsp:cNvSpPr/>
      </dsp:nvSpPr>
      <dsp:spPr>
        <a:xfrm>
          <a:off x="3696663" y="2871184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3696663" y="2871184"/>
        <a:ext cx="1011269" cy="78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</a:t>
            </a:r>
            <a:br>
              <a:rPr lang="en-US" dirty="0"/>
            </a:br>
            <a:r>
              <a:rPr lang="en-US" dirty="0"/>
              <a:t>with Chart</a:t>
            </a:r>
          </a:p>
        </p:txBody>
      </p:sp>
      <p:graphicFrame>
        <p:nvGraphicFramePr>
          <p:cNvPr id="7" name="Content Placeholder 6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101461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1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3154395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175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9302576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6915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0</TotalTime>
  <Words>137</Words>
  <Application>Microsoft Office PowerPoint</Application>
  <PresentationFormat>Custom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Continental Europe 16x9</vt:lpstr>
      <vt:lpstr>Title Layout</vt:lpstr>
      <vt:lpstr>Title and Content Layout with List</vt:lpstr>
      <vt:lpstr>Title and Content Layout  with Chart</vt:lpstr>
      <vt:lpstr>Two Content Layout with Table</vt:lpstr>
      <vt:lpstr>Two Content Layout 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2021-03-06T07:31:51Z</dcterms:created>
  <dcterms:modified xsi:type="dcterms:W3CDTF">2021-03-06T07:31:54Z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