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13-A8A7-9AA9B36F8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13-A8A7-9AA9B36F8F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C6-4913-A8A7-9AA9B36F8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8859552"/>
        <c:axId val="458856416"/>
      </c:barChart>
      <c:catAx>
        <c:axId val="4588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6416"/>
        <c:crosses val="autoZero"/>
        <c:auto val="1"/>
        <c:lblAlgn val="ctr"/>
        <c:lblOffset val="100"/>
        <c:noMultiLvlLbl val="0"/>
      </c:catAx>
      <c:valAx>
        <c:axId val="4588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5A2339A-CFB8-4825-9F61-B11FB59DE47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0EE383BE-BB62-4486-9F38-BC8309C07F58}" type="parTrans" cxnId="{9C327C6C-69A2-44F4-A682-ACD32C50A61B}">
      <dgm:prSet/>
      <dgm:spPr/>
      <dgm:t>
        <a:bodyPr/>
        <a:lstStyle/>
        <a:p>
          <a:endParaRPr lang="en-US"/>
        </a:p>
      </dgm:t>
    </dgm:pt>
    <dgm:pt modelId="{03F18251-8360-4605-941E-716169A15681}" type="sibTrans" cxnId="{9C327C6C-69A2-44F4-A682-ACD32C50A61B}">
      <dgm:prSet/>
      <dgm:spPr/>
      <dgm:t>
        <a:bodyPr/>
        <a:lstStyle/>
        <a:p>
          <a:endParaRPr lang="en-US"/>
        </a:p>
      </dgm:t>
    </dgm:pt>
    <dgm:pt modelId="{A71883CA-6F74-4C75-AC37-B001F2FA5399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</dgm:pt>
    <dgm:pt modelId="{A14AEEB4-75DA-41CA-9B06-15A45BEABC3E}" type="pres">
      <dgm:prSet presAssocID="{4DF9FE7B-F642-4898-A360-D4E3814E1A3D}" presName="composite" presStyleCnt="0"/>
      <dgm:spPr/>
    </dgm:pt>
    <dgm:pt modelId="{EB5FF3AE-DD17-411B-B88D-E9513C2EFFC3}" type="pres">
      <dgm:prSet presAssocID="{4DF9FE7B-F642-4898-A360-D4E3814E1A3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2C8050C-48BC-4007-ACAB-6AF656F58990}" type="pres">
      <dgm:prSet presAssocID="{4DF9FE7B-F642-4898-A360-D4E3814E1A3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9A13136-75F8-4AFB-8F2C-74A3A5309EAE}" type="pres">
      <dgm:prSet presAssocID="{4DF9FE7B-F642-4898-A360-D4E3814E1A3D}" presName="BalanceSpacing" presStyleCnt="0"/>
      <dgm:spPr/>
    </dgm:pt>
    <dgm:pt modelId="{B0739817-6E18-4CF8-AE00-E2431A90DCDB}" type="pres">
      <dgm:prSet presAssocID="{4DF9FE7B-F642-4898-A360-D4E3814E1A3D}" presName="BalanceSpacing1" presStyleCnt="0"/>
      <dgm:spPr/>
    </dgm:pt>
    <dgm:pt modelId="{820539BB-4925-4C09-860E-D7D8AD849090}" type="pres">
      <dgm:prSet presAssocID="{43C18EFF-81FC-4D70-8C6B-E95FF3730413}" presName="Accent1Text" presStyleLbl="node1" presStyleIdx="1" presStyleCnt="6"/>
      <dgm:spPr/>
    </dgm:pt>
    <dgm:pt modelId="{748134C9-17BC-4C73-B18D-F1057EAB0C56}" type="pres">
      <dgm:prSet presAssocID="{43C18EFF-81FC-4D70-8C6B-E95FF3730413}" presName="spaceBetweenRectangles" presStyleCnt="0"/>
      <dgm:spPr/>
    </dgm:pt>
    <dgm:pt modelId="{DF8E62A4-021A-4B15-8AF4-A56DF003BEF3}" type="pres">
      <dgm:prSet presAssocID="{3929B1E1-4BC4-4C73-ABE8-27CEF96A3652}" presName="composite" presStyleCnt="0"/>
      <dgm:spPr/>
    </dgm:pt>
    <dgm:pt modelId="{B5D564AC-4AF3-4F48-B129-652EB95631B3}" type="pres">
      <dgm:prSet presAssocID="{3929B1E1-4BC4-4C73-ABE8-27CEF96A365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0A8467E-CA2B-4D8A-8864-CEFA4C5B08DD}" type="pres">
      <dgm:prSet presAssocID="{3929B1E1-4BC4-4C73-ABE8-27CEF96A365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26DB1D2-64D6-4881-BFB5-5BAFFABB05B7}" type="pres">
      <dgm:prSet presAssocID="{3929B1E1-4BC4-4C73-ABE8-27CEF96A3652}" presName="BalanceSpacing" presStyleCnt="0"/>
      <dgm:spPr/>
    </dgm:pt>
    <dgm:pt modelId="{19E78F11-B21D-496F-A568-9D4BA62D4E9D}" type="pres">
      <dgm:prSet presAssocID="{3929B1E1-4BC4-4C73-ABE8-27CEF96A3652}" presName="BalanceSpacing1" presStyleCnt="0"/>
      <dgm:spPr/>
    </dgm:pt>
    <dgm:pt modelId="{BC703E26-1FB3-446F-B0CE-67B5B5E4832A}" type="pres">
      <dgm:prSet presAssocID="{19BA0C22-38BB-4E9F-89D5-0FF5FF9F12CE}" presName="Accent1Text" presStyleLbl="node1" presStyleIdx="3" presStyleCnt="6"/>
      <dgm:spPr/>
    </dgm:pt>
    <dgm:pt modelId="{BA269622-AA5D-4AD3-A6BF-23CE73B89861}" type="pres">
      <dgm:prSet presAssocID="{19BA0C22-38BB-4E9F-89D5-0FF5FF9F12CE}" presName="spaceBetweenRectangles" presStyleCnt="0"/>
      <dgm:spPr/>
    </dgm:pt>
    <dgm:pt modelId="{1FBECF26-3D22-4C15-9EF7-BDCEDEAD0062}" type="pres">
      <dgm:prSet presAssocID="{60CDF8D0-D4FC-4467-A51E-79C5A58B0B2C}" presName="composite" presStyleCnt="0"/>
      <dgm:spPr/>
    </dgm:pt>
    <dgm:pt modelId="{417DC516-F82C-4906-9F15-665EA122B8D8}" type="pres">
      <dgm:prSet presAssocID="{60CDF8D0-D4FC-4467-A51E-79C5A58B0B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DAAA219-5DEF-480C-B4EB-C0B5BF0C1C88}" type="pres">
      <dgm:prSet presAssocID="{60CDF8D0-D4FC-4467-A51E-79C5A58B0B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E7CDB1-1A68-4515-9152-B5D1A283DF5D}" type="pres">
      <dgm:prSet presAssocID="{60CDF8D0-D4FC-4467-A51E-79C5A58B0B2C}" presName="BalanceSpacing" presStyleCnt="0"/>
      <dgm:spPr/>
    </dgm:pt>
    <dgm:pt modelId="{DB773D2B-DF10-4987-A527-C488B93171F6}" type="pres">
      <dgm:prSet presAssocID="{60CDF8D0-D4FC-4467-A51E-79C5A58B0B2C}" presName="BalanceSpacing1" presStyleCnt="0"/>
      <dgm:spPr/>
    </dgm:pt>
    <dgm:pt modelId="{FC84E92F-422A-492D-9065-6E23F988DCF4}" type="pres">
      <dgm:prSet presAssocID="{3F7FD59D-A716-4310-A89A-AB6F740D9FFF}" presName="Accent1Text" presStyleLbl="node1" presStyleIdx="5" presStyleCnt="6"/>
      <dgm:spPr/>
    </dgm:pt>
  </dgm:ptLst>
  <dgm:cxnLst>
    <dgm:cxn modelId="{D8E01806-8223-40BB-B8C6-1DDD98A944FF}" type="presOf" srcId="{95A2339A-CFB8-4825-9F61-B11FB59DE475}" destId="{0DAAA219-5DEF-480C-B4EB-C0B5BF0C1C88}" srcOrd="0" destOrd="1" presId="urn:microsoft.com/office/officeart/2008/layout/AlternatingHexagons"/>
    <dgm:cxn modelId="{91476407-7CE1-4966-8923-E83167AF8459}" type="presOf" srcId="{3929B1E1-4BC4-4C73-ABE8-27CEF96A3652}" destId="{B5D564AC-4AF3-4F48-B129-652EB95631B3}" srcOrd="0" destOrd="0" presId="urn:microsoft.com/office/officeart/2008/layout/AlternatingHexagons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4C1E834-7402-40F3-8AA0-4FC6AEE040C0}" type="presOf" srcId="{19BA0C22-38BB-4E9F-89D5-0FF5FF9F12CE}" destId="{BC703E26-1FB3-446F-B0CE-67B5B5E4832A}" srcOrd="0" destOrd="0" presId="urn:microsoft.com/office/officeart/2008/layout/AlternatingHexagons"/>
    <dgm:cxn modelId="{DDEF3B5E-1F3D-4000-964D-D000C01B2D68}" type="presOf" srcId="{60CDF8D0-D4FC-4467-A51E-79C5A58B0B2C}" destId="{417DC516-F82C-4906-9F15-665EA122B8D8}" srcOrd="0" destOrd="0" presId="urn:microsoft.com/office/officeart/2008/layout/AlternatingHexagons"/>
    <dgm:cxn modelId="{6798476C-5608-4206-87E5-EBAC76656A1C}" type="presOf" srcId="{43C18EFF-81FC-4D70-8C6B-E95FF3730413}" destId="{820539BB-4925-4C09-860E-D7D8AD849090}" srcOrd="0" destOrd="0" presId="urn:microsoft.com/office/officeart/2008/layout/AlternatingHexagons"/>
    <dgm:cxn modelId="{9C327C6C-69A2-44F4-A682-ACD32C50A61B}" srcId="{60CDF8D0-D4FC-4467-A51E-79C5A58B0B2C}" destId="{95A2339A-CFB8-4825-9F61-B11FB59DE475}" srcOrd="1" destOrd="0" parTransId="{0EE383BE-BB62-4486-9F38-BC8309C07F58}" sibTransId="{03F18251-8360-4605-941E-716169A1568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CF61F94-F114-42CA-B55B-BBB678278EF1}" type="presOf" srcId="{3F7FD59D-A716-4310-A89A-AB6F740D9FFF}" destId="{FC84E92F-422A-492D-9065-6E23F988DCF4}" srcOrd="0" destOrd="0" presId="urn:microsoft.com/office/officeart/2008/layout/AlternatingHexagons"/>
    <dgm:cxn modelId="{2A666797-2F02-4F4E-B604-72BA95F02B18}" type="presOf" srcId="{4DF9FE7B-F642-4898-A360-D4E3814E1A3D}" destId="{EB5FF3AE-DD17-411B-B88D-E9513C2EFFC3}" srcOrd="0" destOrd="0" presId="urn:microsoft.com/office/officeart/2008/layout/AlternatingHexagons"/>
    <dgm:cxn modelId="{468A4598-FE1A-4C1E-80FD-F5514756EC1B}" type="presOf" srcId="{0791135C-9DAB-47F6-BE9C-A3E56A2DDA50}" destId="{50A8467E-CA2B-4D8A-8864-CEFA4C5B08DD}" srcOrd="0" destOrd="1" presId="urn:microsoft.com/office/officeart/2008/layout/AlternatingHexagons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8C4108B1-0090-4F12-B4B7-488B6DA84700}" type="presOf" srcId="{789CD6DB-3A68-4A41-90BD-4F0CBB3617D1}" destId="{32C8050C-48BC-4007-ACAB-6AF656F58990}" srcOrd="0" destOrd="1" presId="urn:microsoft.com/office/officeart/2008/layout/AlternatingHexagons"/>
    <dgm:cxn modelId="{C6DACBBA-856B-436C-BF9A-B70148A4B01D}" type="presOf" srcId="{99E0600D-9954-43F4-8926-13B8777FAAA1}" destId="{50A8467E-CA2B-4D8A-8864-CEFA4C5B08DD}" srcOrd="0" destOrd="0" presId="urn:microsoft.com/office/officeart/2008/layout/AlternatingHexagons"/>
    <dgm:cxn modelId="{655456C5-14D3-40D7-A106-8AFAEE9DF907}" type="presOf" srcId="{EFF2750D-B4B3-474C-8B62-8B638DC31F7E}" destId="{32C8050C-48BC-4007-ACAB-6AF656F58990}" srcOrd="0" destOrd="0" presId="urn:microsoft.com/office/officeart/2008/layout/AlternatingHexagons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7D04CBF5-B465-4D37-A77C-7532F93924C7}" type="presOf" srcId="{3F442EA2-39BA-4C9A-AD59-755D4917D532}" destId="{A71883CA-6F74-4C75-AC37-B001F2FA5399}" srcOrd="0" destOrd="0" presId="urn:microsoft.com/office/officeart/2008/layout/AlternatingHexagons"/>
    <dgm:cxn modelId="{DFCE27FF-B705-4F0A-97C5-C16E873D96A7}" type="presOf" srcId="{50629C12-7464-4473-ADEF-1A284F8A9957}" destId="{0DAAA219-5DEF-480C-B4EB-C0B5BF0C1C88}" srcOrd="0" destOrd="0" presId="urn:microsoft.com/office/officeart/2008/layout/AlternatingHexagons"/>
    <dgm:cxn modelId="{444E4977-8AC4-4B77-9101-AFF5FED37396}" type="presParOf" srcId="{A71883CA-6F74-4C75-AC37-B001F2FA5399}" destId="{A14AEEB4-75DA-41CA-9B06-15A45BEABC3E}" srcOrd="0" destOrd="0" presId="urn:microsoft.com/office/officeart/2008/layout/AlternatingHexagons"/>
    <dgm:cxn modelId="{4F9A8FDF-E42F-4DB2-A860-4CA721091C9A}" type="presParOf" srcId="{A14AEEB4-75DA-41CA-9B06-15A45BEABC3E}" destId="{EB5FF3AE-DD17-411B-B88D-E9513C2EFFC3}" srcOrd="0" destOrd="0" presId="urn:microsoft.com/office/officeart/2008/layout/AlternatingHexagons"/>
    <dgm:cxn modelId="{CC9CFE7B-39C4-4A0A-B039-3478EBE08ABE}" type="presParOf" srcId="{A14AEEB4-75DA-41CA-9B06-15A45BEABC3E}" destId="{32C8050C-48BC-4007-ACAB-6AF656F58990}" srcOrd="1" destOrd="0" presId="urn:microsoft.com/office/officeart/2008/layout/AlternatingHexagons"/>
    <dgm:cxn modelId="{3691AD40-4EFA-4763-A06A-95FF88795A11}" type="presParOf" srcId="{A14AEEB4-75DA-41CA-9B06-15A45BEABC3E}" destId="{99A13136-75F8-4AFB-8F2C-74A3A5309EAE}" srcOrd="2" destOrd="0" presId="urn:microsoft.com/office/officeart/2008/layout/AlternatingHexagons"/>
    <dgm:cxn modelId="{A674D65E-E7DA-4CC8-B089-51652A543F50}" type="presParOf" srcId="{A14AEEB4-75DA-41CA-9B06-15A45BEABC3E}" destId="{B0739817-6E18-4CF8-AE00-E2431A90DCDB}" srcOrd="3" destOrd="0" presId="urn:microsoft.com/office/officeart/2008/layout/AlternatingHexagons"/>
    <dgm:cxn modelId="{52AC1E9B-16E8-46B4-BEF5-D6FBED9768F5}" type="presParOf" srcId="{A14AEEB4-75DA-41CA-9B06-15A45BEABC3E}" destId="{820539BB-4925-4C09-860E-D7D8AD849090}" srcOrd="4" destOrd="0" presId="urn:microsoft.com/office/officeart/2008/layout/AlternatingHexagons"/>
    <dgm:cxn modelId="{BD811647-B6B3-406C-9F8F-1E8EC99D49E2}" type="presParOf" srcId="{A71883CA-6F74-4C75-AC37-B001F2FA5399}" destId="{748134C9-17BC-4C73-B18D-F1057EAB0C56}" srcOrd="1" destOrd="0" presId="urn:microsoft.com/office/officeart/2008/layout/AlternatingHexagons"/>
    <dgm:cxn modelId="{C42A6974-F30B-48BA-8672-856C6B603815}" type="presParOf" srcId="{A71883CA-6F74-4C75-AC37-B001F2FA5399}" destId="{DF8E62A4-021A-4B15-8AF4-A56DF003BEF3}" srcOrd="2" destOrd="0" presId="urn:microsoft.com/office/officeart/2008/layout/AlternatingHexagons"/>
    <dgm:cxn modelId="{AAC52A81-8E74-44BC-AABD-AAB80DE0AC7B}" type="presParOf" srcId="{DF8E62A4-021A-4B15-8AF4-A56DF003BEF3}" destId="{B5D564AC-4AF3-4F48-B129-652EB95631B3}" srcOrd="0" destOrd="0" presId="urn:microsoft.com/office/officeart/2008/layout/AlternatingHexagons"/>
    <dgm:cxn modelId="{6FC1217B-5086-4842-8437-C21D0E85093B}" type="presParOf" srcId="{DF8E62A4-021A-4B15-8AF4-A56DF003BEF3}" destId="{50A8467E-CA2B-4D8A-8864-CEFA4C5B08DD}" srcOrd="1" destOrd="0" presId="urn:microsoft.com/office/officeart/2008/layout/AlternatingHexagons"/>
    <dgm:cxn modelId="{E41F3C79-536E-4C1E-81C9-343ABA069648}" type="presParOf" srcId="{DF8E62A4-021A-4B15-8AF4-A56DF003BEF3}" destId="{D26DB1D2-64D6-4881-BFB5-5BAFFABB05B7}" srcOrd="2" destOrd="0" presId="urn:microsoft.com/office/officeart/2008/layout/AlternatingHexagons"/>
    <dgm:cxn modelId="{B467B5F7-0B4F-42F3-8036-804273D428A9}" type="presParOf" srcId="{DF8E62A4-021A-4B15-8AF4-A56DF003BEF3}" destId="{19E78F11-B21D-496F-A568-9D4BA62D4E9D}" srcOrd="3" destOrd="0" presId="urn:microsoft.com/office/officeart/2008/layout/AlternatingHexagons"/>
    <dgm:cxn modelId="{65618E65-40BE-45E3-B463-55E0050D9906}" type="presParOf" srcId="{DF8E62A4-021A-4B15-8AF4-A56DF003BEF3}" destId="{BC703E26-1FB3-446F-B0CE-67B5B5E4832A}" srcOrd="4" destOrd="0" presId="urn:microsoft.com/office/officeart/2008/layout/AlternatingHexagons"/>
    <dgm:cxn modelId="{9F814E80-BFE6-4AF6-9B00-AD129B7F52AD}" type="presParOf" srcId="{A71883CA-6F74-4C75-AC37-B001F2FA5399}" destId="{BA269622-AA5D-4AD3-A6BF-23CE73B89861}" srcOrd="3" destOrd="0" presId="urn:microsoft.com/office/officeart/2008/layout/AlternatingHexagons"/>
    <dgm:cxn modelId="{49F6C63E-BD33-4F8E-A882-6C28503D6059}" type="presParOf" srcId="{A71883CA-6F74-4C75-AC37-B001F2FA5399}" destId="{1FBECF26-3D22-4C15-9EF7-BDCEDEAD0062}" srcOrd="4" destOrd="0" presId="urn:microsoft.com/office/officeart/2008/layout/AlternatingHexagons"/>
    <dgm:cxn modelId="{35713187-4DEF-486B-91A3-99A5B2A09A9F}" type="presParOf" srcId="{1FBECF26-3D22-4C15-9EF7-BDCEDEAD0062}" destId="{417DC516-F82C-4906-9F15-665EA122B8D8}" srcOrd="0" destOrd="0" presId="urn:microsoft.com/office/officeart/2008/layout/AlternatingHexagons"/>
    <dgm:cxn modelId="{2CB77049-C710-4B5F-A685-89F3EFDDC6F0}" type="presParOf" srcId="{1FBECF26-3D22-4C15-9EF7-BDCEDEAD0062}" destId="{0DAAA219-5DEF-480C-B4EB-C0B5BF0C1C88}" srcOrd="1" destOrd="0" presId="urn:microsoft.com/office/officeart/2008/layout/AlternatingHexagons"/>
    <dgm:cxn modelId="{BD1FB1C4-1F6A-4DFA-88B5-275F58F2DBD3}" type="presParOf" srcId="{1FBECF26-3D22-4C15-9EF7-BDCEDEAD0062}" destId="{6BE7CDB1-1A68-4515-9152-B5D1A283DF5D}" srcOrd="2" destOrd="0" presId="urn:microsoft.com/office/officeart/2008/layout/AlternatingHexagons"/>
    <dgm:cxn modelId="{B777CBC6-1712-436A-B8B8-456AA182BCDC}" type="presParOf" srcId="{1FBECF26-3D22-4C15-9EF7-BDCEDEAD0062}" destId="{DB773D2B-DF10-4987-A527-C488B93171F6}" srcOrd="3" destOrd="0" presId="urn:microsoft.com/office/officeart/2008/layout/AlternatingHexagons"/>
    <dgm:cxn modelId="{7E8D0E8B-6DAC-4343-94EB-85F364381F4B}" type="presParOf" srcId="{1FBECF26-3D22-4C15-9EF7-BDCEDEAD0062}" destId="{FC84E92F-422A-492D-9065-6E23F988DCF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FF3AE-DD17-411B-B88D-E9513C2EFFC3}">
      <dsp:nvSpPr>
        <dsp:cNvPr id="0" name=""/>
        <dsp:cNvSpPr/>
      </dsp:nvSpPr>
      <dsp:spPr>
        <a:xfrm rot="5400000">
          <a:off x="2339872" y="83012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A</a:t>
          </a:r>
        </a:p>
      </dsp:txBody>
      <dsp:txXfrm rot="-5400000">
        <a:off x="2594767" y="198446"/>
        <a:ext cx="761035" cy="874752"/>
      </dsp:txXfrm>
    </dsp:sp>
    <dsp:sp modelId="{32C8050C-48BC-4007-ACAB-6AF656F58990}">
      <dsp:nvSpPr>
        <dsp:cNvPr id="0" name=""/>
        <dsp:cNvSpPr/>
      </dsp:nvSpPr>
      <dsp:spPr>
        <a:xfrm>
          <a:off x="3561645" y="254574"/>
          <a:ext cx="1418242" cy="7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3561645" y="254574"/>
        <a:ext cx="1418242" cy="762496"/>
      </dsp:txXfrm>
    </dsp:sp>
    <dsp:sp modelId="{820539BB-4925-4C09-860E-D7D8AD849090}">
      <dsp:nvSpPr>
        <dsp:cNvPr id="0" name=""/>
        <dsp:cNvSpPr/>
      </dsp:nvSpPr>
      <dsp:spPr>
        <a:xfrm rot="5400000">
          <a:off x="1145803" y="83012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00698" y="198446"/>
        <a:ext cx="761035" cy="874752"/>
      </dsp:txXfrm>
    </dsp:sp>
    <dsp:sp modelId="{B5D564AC-4AF3-4F48-B129-652EB95631B3}">
      <dsp:nvSpPr>
        <dsp:cNvPr id="0" name=""/>
        <dsp:cNvSpPr/>
      </dsp:nvSpPr>
      <dsp:spPr>
        <a:xfrm rot="5400000">
          <a:off x="1740550" y="1161690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B</a:t>
          </a:r>
        </a:p>
      </dsp:txBody>
      <dsp:txXfrm rot="-5400000">
        <a:off x="1995445" y="1277124"/>
        <a:ext cx="761035" cy="874752"/>
      </dsp:txXfrm>
    </dsp:sp>
    <dsp:sp modelId="{50A8467E-CA2B-4D8A-8864-CEFA4C5B08DD}">
      <dsp:nvSpPr>
        <dsp:cNvPr id="0" name=""/>
        <dsp:cNvSpPr/>
      </dsp:nvSpPr>
      <dsp:spPr>
        <a:xfrm>
          <a:off x="404911" y="1333251"/>
          <a:ext cx="1372492" cy="7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404911" y="1333251"/>
        <a:ext cx="1372492" cy="762496"/>
      </dsp:txXfrm>
    </dsp:sp>
    <dsp:sp modelId="{BC703E26-1FB3-446F-B0CE-67B5B5E4832A}">
      <dsp:nvSpPr>
        <dsp:cNvPr id="0" name=""/>
        <dsp:cNvSpPr/>
      </dsp:nvSpPr>
      <dsp:spPr>
        <a:xfrm rot="5400000">
          <a:off x="2934619" y="1161690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89514" y="1277124"/>
        <a:ext cx="761035" cy="874752"/>
      </dsp:txXfrm>
    </dsp:sp>
    <dsp:sp modelId="{417DC516-F82C-4906-9F15-665EA122B8D8}">
      <dsp:nvSpPr>
        <dsp:cNvPr id="0" name=""/>
        <dsp:cNvSpPr/>
      </dsp:nvSpPr>
      <dsp:spPr>
        <a:xfrm rot="5400000">
          <a:off x="2339872" y="2240368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C</a:t>
          </a:r>
        </a:p>
      </dsp:txBody>
      <dsp:txXfrm rot="-5400000">
        <a:off x="2594767" y="2355802"/>
        <a:ext cx="761035" cy="874752"/>
      </dsp:txXfrm>
    </dsp:sp>
    <dsp:sp modelId="{0DAAA219-5DEF-480C-B4EB-C0B5BF0C1C88}">
      <dsp:nvSpPr>
        <dsp:cNvPr id="0" name=""/>
        <dsp:cNvSpPr/>
      </dsp:nvSpPr>
      <dsp:spPr>
        <a:xfrm>
          <a:off x="3561645" y="2411929"/>
          <a:ext cx="1418242" cy="7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3561645" y="2411929"/>
        <a:ext cx="1418242" cy="762496"/>
      </dsp:txXfrm>
    </dsp:sp>
    <dsp:sp modelId="{FC84E92F-422A-492D-9065-6E23F988DCF4}">
      <dsp:nvSpPr>
        <dsp:cNvPr id="0" name=""/>
        <dsp:cNvSpPr/>
      </dsp:nvSpPr>
      <dsp:spPr>
        <a:xfrm rot="5400000">
          <a:off x="1145803" y="2240368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00698" y="2355802"/>
        <a:ext cx="761035" cy="874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427067"/>
              </p:ext>
            </p:extLst>
          </p:nvPr>
        </p:nvGraphicFramePr>
        <p:xfrm>
          <a:off x="609600" y="1846263"/>
          <a:ext cx="10972800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8458618"/>
              </p:ext>
            </p:extLst>
          </p:nvPr>
        </p:nvGraphicFramePr>
        <p:xfrm>
          <a:off x="612775" y="1828800"/>
          <a:ext cx="5389563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9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9" name="Content Placeholder 8" descr="Alternating Hexagons showing 3 groups with task descriptions next to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5393771"/>
              </p:ext>
            </p:extLst>
          </p:nvPr>
        </p:nvGraphicFramePr>
        <p:xfrm>
          <a:off x="6197600" y="1828800"/>
          <a:ext cx="5384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0</TotalTime>
  <Words>98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Palatino Linotype</vt:lpstr>
      <vt:lpstr>Seashore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2021-03-06T07:34:20Z</dcterms:created>
  <dcterms:modified xsi:type="dcterms:W3CDTF">2021-03-06T07:34:30Z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