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71" r:id="rId3"/>
    <p:sldId id="272" r:id="rId4"/>
    <p:sldId id="273" r:id="rId5"/>
    <p:sldId id="274" r:id="rId6"/>
    <p:sldId id="257" r:id="rId7"/>
    <p:sldId id="259" r:id="rId8"/>
    <p:sldId id="261" r:id="rId9"/>
    <p:sldId id="262" r:id="rId10"/>
    <p:sldId id="264" r:id="rId11"/>
    <p:sldId id="275" r:id="rId12"/>
    <p:sldId id="26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5-45FE-988B-52A2F6CDA6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5-45FE-988B-52A2F6CDA6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35-45FE-988B-52A2F6CDA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7043064"/>
        <c:axId val="607795680"/>
      </c:barChart>
      <c:catAx>
        <c:axId val="60704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5680"/>
        <c:crosses val="autoZero"/>
        <c:auto val="1"/>
        <c:lblAlgn val="ctr"/>
        <c:lblOffset val="100"/>
        <c:noMultiLvlLbl val="0"/>
      </c:catAx>
      <c:valAx>
        <c:axId val="60779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043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F1F50-9356-40ED-B690-45552EFB10D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6FB3A1-42BB-4F44-9E00-990BE32DD884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1F03BFE-578B-439D-BD6E-BE460597E3DE}" type="parTrans" cxnId="{F76B999B-7205-4CEB-9944-D6638A873F63}">
      <dgm:prSet/>
      <dgm:spPr/>
      <dgm:t>
        <a:bodyPr/>
        <a:lstStyle/>
        <a:p>
          <a:endParaRPr lang="en-US"/>
        </a:p>
      </dgm:t>
    </dgm:pt>
    <dgm:pt modelId="{F350060D-D24C-49B7-945E-7B7A1EF4B4C6}" type="sibTrans" cxnId="{F76B999B-7205-4CEB-9944-D6638A873F63}">
      <dgm:prSet/>
      <dgm:spPr/>
      <dgm:t>
        <a:bodyPr/>
        <a:lstStyle/>
        <a:p>
          <a:endParaRPr lang="en-US"/>
        </a:p>
      </dgm:t>
    </dgm:pt>
    <dgm:pt modelId="{FD1D776F-3312-4C1C-B05A-6F3E23788566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68761261-F83C-4BBF-B20B-51C7D0224EF8}" type="parTrans" cxnId="{DC234F64-EBE7-442A-99C7-7AC3CBAB8EAA}">
      <dgm:prSet/>
      <dgm:spPr/>
      <dgm:t>
        <a:bodyPr/>
        <a:lstStyle/>
        <a:p>
          <a:endParaRPr lang="en-US"/>
        </a:p>
      </dgm:t>
    </dgm:pt>
    <dgm:pt modelId="{B5FCADFA-BEFF-4644-A3E0-4FB4850EC763}" type="sibTrans" cxnId="{DC234F64-EBE7-442A-99C7-7AC3CBAB8EAA}">
      <dgm:prSet/>
      <dgm:spPr/>
      <dgm:t>
        <a:bodyPr/>
        <a:lstStyle/>
        <a:p>
          <a:endParaRPr lang="en-US"/>
        </a:p>
      </dgm:t>
    </dgm:pt>
    <dgm:pt modelId="{7DF6FBD0-4955-4D32-A8DA-339A75E9A87B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71C0325D-E6CB-48A2-BE81-FDD592311733}" type="parTrans" cxnId="{9C86B636-55E1-452A-99BD-F997855217AA}">
      <dgm:prSet/>
      <dgm:spPr/>
      <dgm:t>
        <a:bodyPr/>
        <a:lstStyle/>
        <a:p>
          <a:endParaRPr lang="en-US"/>
        </a:p>
      </dgm:t>
    </dgm:pt>
    <dgm:pt modelId="{1942AA21-1B5F-4261-AB04-0000F1809728}" type="sibTrans" cxnId="{9C86B636-55E1-452A-99BD-F997855217AA}">
      <dgm:prSet/>
      <dgm:spPr/>
      <dgm:t>
        <a:bodyPr/>
        <a:lstStyle/>
        <a:p>
          <a:endParaRPr lang="en-US"/>
        </a:p>
      </dgm:t>
    </dgm:pt>
    <dgm:pt modelId="{2C2AAB90-893F-47D5-82A2-734059FB9D9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6F684AA1-8FC8-474E-99EE-C00FF9641A37}" type="parTrans" cxnId="{631B70B3-5374-4903-AC2F-AA1D016A7B5A}">
      <dgm:prSet/>
      <dgm:spPr/>
      <dgm:t>
        <a:bodyPr/>
        <a:lstStyle/>
        <a:p>
          <a:endParaRPr lang="en-US"/>
        </a:p>
      </dgm:t>
    </dgm:pt>
    <dgm:pt modelId="{257840C3-92B4-4EEF-80AF-B15F7C0E1B69}" type="sibTrans" cxnId="{631B70B3-5374-4903-AC2F-AA1D016A7B5A}">
      <dgm:prSet/>
      <dgm:spPr/>
      <dgm:t>
        <a:bodyPr/>
        <a:lstStyle/>
        <a:p>
          <a:endParaRPr lang="en-US"/>
        </a:p>
      </dgm:t>
    </dgm:pt>
    <dgm:pt modelId="{17FDBE89-FEA2-415A-905A-E06C7A3F1BB0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18158461-4055-4C65-872E-D21F94201B70}" type="parTrans" cxnId="{D89A987C-9FB0-4C87-A97D-41B1F4FB9CE8}">
      <dgm:prSet/>
      <dgm:spPr/>
      <dgm:t>
        <a:bodyPr/>
        <a:lstStyle/>
        <a:p>
          <a:endParaRPr lang="en-US"/>
        </a:p>
      </dgm:t>
    </dgm:pt>
    <dgm:pt modelId="{D1C968C3-DFEE-493F-8039-F1FFCB190604}" type="sibTrans" cxnId="{D89A987C-9FB0-4C87-A97D-41B1F4FB9CE8}">
      <dgm:prSet/>
      <dgm:spPr/>
      <dgm:t>
        <a:bodyPr/>
        <a:lstStyle/>
        <a:p>
          <a:endParaRPr lang="en-US"/>
        </a:p>
      </dgm:t>
    </dgm:pt>
    <dgm:pt modelId="{508B5468-C8CC-4B58-B6EE-6439DA858E6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E9CF335-DD99-478A-9D43-7828D4211330}" type="parTrans" cxnId="{4422DA46-355E-4DC0-B254-649FB697BE82}">
      <dgm:prSet/>
      <dgm:spPr/>
      <dgm:t>
        <a:bodyPr/>
        <a:lstStyle/>
        <a:p>
          <a:endParaRPr lang="en-US"/>
        </a:p>
      </dgm:t>
    </dgm:pt>
    <dgm:pt modelId="{2B446AED-8287-4072-AB91-74BE9B311E47}" type="sibTrans" cxnId="{4422DA46-355E-4DC0-B254-649FB697BE82}">
      <dgm:prSet/>
      <dgm:spPr/>
      <dgm:t>
        <a:bodyPr/>
        <a:lstStyle/>
        <a:p>
          <a:endParaRPr lang="en-US"/>
        </a:p>
      </dgm:t>
    </dgm:pt>
    <dgm:pt modelId="{16D1A8B3-2078-42F7-AB83-DD1B3DA7983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89B19AA5-DB66-4B56-ACC5-7DE96DE11184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B2A2ADCB-A6A5-48E1-9040-1AB8E0F71EA0}" type="sibTrans" cxnId="{8F5C0E86-1683-465C-B9D0-6092C5142B91}">
      <dgm:prSet/>
      <dgm:spPr/>
      <dgm:t>
        <a:bodyPr/>
        <a:lstStyle/>
        <a:p>
          <a:endParaRPr lang="en-US"/>
        </a:p>
      </dgm:t>
    </dgm:pt>
    <dgm:pt modelId="{8DEC590E-5586-4EF1-9AF7-7D00E9AEA120}" type="parTrans" cxnId="{8F5C0E86-1683-465C-B9D0-6092C5142B91}">
      <dgm:prSet/>
      <dgm:spPr/>
      <dgm:t>
        <a:bodyPr/>
        <a:lstStyle/>
        <a:p>
          <a:endParaRPr lang="en-US"/>
        </a:p>
      </dgm:t>
    </dgm:pt>
    <dgm:pt modelId="{43314006-05E6-4378-A900-E879524200F7}" type="sibTrans" cxnId="{25D983B3-AAE9-49BE-AFE1-155E8DA9F9C4}">
      <dgm:prSet/>
      <dgm:spPr/>
      <dgm:t>
        <a:bodyPr/>
        <a:lstStyle/>
        <a:p>
          <a:endParaRPr lang="en-US"/>
        </a:p>
      </dgm:t>
    </dgm:pt>
    <dgm:pt modelId="{A1651207-0A31-4067-AB01-52332C097C32}" type="parTrans" cxnId="{25D983B3-AAE9-49BE-AFE1-155E8DA9F9C4}">
      <dgm:prSet/>
      <dgm:spPr/>
      <dgm:t>
        <a:bodyPr/>
        <a:lstStyle/>
        <a:p>
          <a:endParaRPr lang="en-US"/>
        </a:p>
      </dgm:t>
    </dgm:pt>
    <dgm:pt modelId="{76248684-B4B0-4C1F-92B5-40CC2FF82E7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6411AD52-CDBD-4FBA-9E0A-14EA51B6974F}" type="parTrans" cxnId="{668269E7-AA71-40D7-B806-2BF6F042B132}">
      <dgm:prSet/>
      <dgm:spPr/>
      <dgm:t>
        <a:bodyPr/>
        <a:lstStyle/>
        <a:p>
          <a:endParaRPr lang="en-US"/>
        </a:p>
      </dgm:t>
    </dgm:pt>
    <dgm:pt modelId="{C5935C15-42C8-4BBA-98C2-BBDDB71CF3C6}" type="sibTrans" cxnId="{668269E7-AA71-40D7-B806-2BF6F042B132}">
      <dgm:prSet/>
      <dgm:spPr/>
      <dgm:t>
        <a:bodyPr/>
        <a:lstStyle/>
        <a:p>
          <a:endParaRPr lang="en-US"/>
        </a:p>
      </dgm:t>
    </dgm:pt>
    <dgm:pt modelId="{2BDA61DD-0B1B-4EFA-B982-DD56A80A0F11}" type="pres">
      <dgm:prSet presAssocID="{19EF1F50-9356-40ED-B690-45552EFB10D4}" presName="linear" presStyleCnt="0">
        <dgm:presLayoutVars>
          <dgm:animLvl val="lvl"/>
          <dgm:resizeHandles val="exact"/>
        </dgm:presLayoutVars>
      </dgm:prSet>
      <dgm:spPr/>
    </dgm:pt>
    <dgm:pt modelId="{26C779F2-EC33-4DC6-8641-7142A09A4701}" type="pres">
      <dgm:prSet presAssocID="{DD6FB3A1-42BB-4F44-9E00-990BE32DD8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024891-B63E-4C05-BC69-6700AFBBEB1B}" type="pres">
      <dgm:prSet presAssocID="{DD6FB3A1-42BB-4F44-9E00-990BE32DD884}" presName="childText" presStyleLbl="revTx" presStyleIdx="0" presStyleCnt="3">
        <dgm:presLayoutVars>
          <dgm:bulletEnabled val="1"/>
        </dgm:presLayoutVars>
      </dgm:prSet>
      <dgm:spPr/>
    </dgm:pt>
    <dgm:pt modelId="{000476BB-445B-486F-A920-2DF4BFB38FF2}" type="pres">
      <dgm:prSet presAssocID="{2C2AAB90-893F-47D5-82A2-734059FB9D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146445-1712-4DA0-B8A1-A47FEB5E23B8}" type="pres">
      <dgm:prSet presAssocID="{2C2AAB90-893F-47D5-82A2-734059FB9D92}" presName="childText" presStyleLbl="revTx" presStyleIdx="1" presStyleCnt="3">
        <dgm:presLayoutVars>
          <dgm:bulletEnabled val="1"/>
        </dgm:presLayoutVars>
      </dgm:prSet>
      <dgm:spPr/>
    </dgm:pt>
    <dgm:pt modelId="{1D322FDB-295E-4D71-B19E-193DFB1C1ECE}" type="pres">
      <dgm:prSet presAssocID="{89B19AA5-DB66-4B56-ACC5-7DE96DE1118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AF5DD1-D379-47D2-87A6-839B408FA3FD}" type="pres">
      <dgm:prSet presAssocID="{89B19AA5-DB66-4B56-ACC5-7DE96DE1118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430D00D-9A1D-49C6-8508-2C47D759AF89}" type="presOf" srcId="{508B5468-C8CC-4B58-B6EE-6439DA858E65}" destId="{93146445-1712-4DA0-B8A1-A47FEB5E23B8}" srcOrd="0" destOrd="1" presId="urn:microsoft.com/office/officeart/2005/8/layout/vList2"/>
    <dgm:cxn modelId="{9C86B636-55E1-452A-99BD-F997855217AA}" srcId="{DD6FB3A1-42BB-4F44-9E00-990BE32DD884}" destId="{7DF6FBD0-4955-4D32-A8DA-339A75E9A87B}" srcOrd="1" destOrd="0" parTransId="{71C0325D-E6CB-48A2-BE81-FDD592311733}" sibTransId="{1942AA21-1B5F-4261-AB04-0000F1809728}"/>
    <dgm:cxn modelId="{67B1243C-113B-40A4-8892-2251282F541E}" type="presOf" srcId="{76248684-B4B0-4C1F-92B5-40CC2FF82E7A}" destId="{30AF5DD1-D379-47D2-87A6-839B408FA3FD}" srcOrd="0" destOrd="1" presId="urn:microsoft.com/office/officeart/2005/8/layout/vList2"/>
    <dgm:cxn modelId="{CAE95263-20E5-4859-801E-95D5AB3FE6EF}" type="presOf" srcId="{19EF1F50-9356-40ED-B690-45552EFB10D4}" destId="{2BDA61DD-0B1B-4EFA-B982-DD56A80A0F11}" srcOrd="0" destOrd="0" presId="urn:microsoft.com/office/officeart/2005/8/layout/vList2"/>
    <dgm:cxn modelId="{77A63044-C477-4A21-B4F2-EEA4ACB4D0DE}" type="presOf" srcId="{DD6FB3A1-42BB-4F44-9E00-990BE32DD884}" destId="{26C779F2-EC33-4DC6-8641-7142A09A4701}" srcOrd="0" destOrd="0" presId="urn:microsoft.com/office/officeart/2005/8/layout/vList2"/>
    <dgm:cxn modelId="{DC234F64-EBE7-442A-99C7-7AC3CBAB8EAA}" srcId="{DD6FB3A1-42BB-4F44-9E00-990BE32DD884}" destId="{FD1D776F-3312-4C1C-B05A-6F3E23788566}" srcOrd="0" destOrd="0" parTransId="{68761261-F83C-4BBF-B20B-51C7D0224EF8}" sibTransId="{B5FCADFA-BEFF-4644-A3E0-4FB4850EC763}"/>
    <dgm:cxn modelId="{4422DA46-355E-4DC0-B254-649FB697BE82}" srcId="{2C2AAB90-893F-47D5-82A2-734059FB9D92}" destId="{508B5468-C8CC-4B58-B6EE-6439DA858E65}" srcOrd="1" destOrd="0" parTransId="{DE9CF335-DD99-478A-9D43-7828D4211330}" sibTransId="{2B446AED-8287-4072-AB91-74BE9B311E47}"/>
    <dgm:cxn modelId="{1D4DC148-15FA-4D48-A812-F300A00BBD8D}" type="presOf" srcId="{2C2AAB90-893F-47D5-82A2-734059FB9D92}" destId="{000476BB-445B-486F-A920-2DF4BFB38FF2}" srcOrd="0" destOrd="0" presId="urn:microsoft.com/office/officeart/2005/8/layout/vList2"/>
    <dgm:cxn modelId="{0C71116B-4410-429C-B93F-D627D43E6B3A}" type="presOf" srcId="{16D1A8B3-2078-42F7-AB83-DD1B3DA7983E}" destId="{30AF5DD1-D379-47D2-87A6-839B408FA3FD}" srcOrd="0" destOrd="0" presId="urn:microsoft.com/office/officeart/2005/8/layout/vList2"/>
    <dgm:cxn modelId="{D89A987C-9FB0-4C87-A97D-41B1F4FB9CE8}" srcId="{2C2AAB90-893F-47D5-82A2-734059FB9D92}" destId="{17FDBE89-FEA2-415A-905A-E06C7A3F1BB0}" srcOrd="0" destOrd="0" parTransId="{18158461-4055-4C65-872E-D21F94201B70}" sibTransId="{D1C968C3-DFEE-493F-8039-F1FFCB190604}"/>
    <dgm:cxn modelId="{8F5C0E86-1683-465C-B9D0-6092C5142B91}" srcId="{19EF1F50-9356-40ED-B690-45552EFB10D4}" destId="{89B19AA5-DB66-4B56-ACC5-7DE96DE11184}" srcOrd="2" destOrd="0" parTransId="{8DEC590E-5586-4EF1-9AF7-7D00E9AEA120}" sibTransId="{B2A2ADCB-A6A5-48E1-9040-1AB8E0F71EA0}"/>
    <dgm:cxn modelId="{F76B999B-7205-4CEB-9944-D6638A873F63}" srcId="{19EF1F50-9356-40ED-B690-45552EFB10D4}" destId="{DD6FB3A1-42BB-4F44-9E00-990BE32DD884}" srcOrd="0" destOrd="0" parTransId="{81F03BFE-578B-439D-BD6E-BE460597E3DE}" sibTransId="{F350060D-D24C-49B7-945E-7B7A1EF4B4C6}"/>
    <dgm:cxn modelId="{B646DBAC-AA04-4328-827A-914A31A283CB}" type="presOf" srcId="{FD1D776F-3312-4C1C-B05A-6F3E23788566}" destId="{75024891-B63E-4C05-BC69-6700AFBBEB1B}" srcOrd="0" destOrd="0" presId="urn:microsoft.com/office/officeart/2005/8/layout/vList2"/>
    <dgm:cxn modelId="{C7DF26B1-9A22-4A53-8935-645B8179CC19}" type="presOf" srcId="{89B19AA5-DB66-4B56-ACC5-7DE96DE11184}" destId="{1D322FDB-295E-4D71-B19E-193DFB1C1ECE}" srcOrd="0" destOrd="0" presId="urn:microsoft.com/office/officeart/2005/8/layout/vList2"/>
    <dgm:cxn modelId="{631B70B3-5374-4903-AC2F-AA1D016A7B5A}" srcId="{19EF1F50-9356-40ED-B690-45552EFB10D4}" destId="{2C2AAB90-893F-47D5-82A2-734059FB9D92}" srcOrd="1" destOrd="0" parTransId="{6F684AA1-8FC8-474E-99EE-C00FF9641A37}" sibTransId="{257840C3-92B4-4EEF-80AF-B15F7C0E1B69}"/>
    <dgm:cxn modelId="{25D983B3-AAE9-49BE-AFE1-155E8DA9F9C4}" srcId="{89B19AA5-DB66-4B56-ACC5-7DE96DE11184}" destId="{16D1A8B3-2078-42F7-AB83-DD1B3DA7983E}" srcOrd="0" destOrd="0" parTransId="{A1651207-0A31-4067-AB01-52332C097C32}" sibTransId="{43314006-05E6-4378-A900-E879524200F7}"/>
    <dgm:cxn modelId="{668269E7-AA71-40D7-B806-2BF6F042B132}" srcId="{89B19AA5-DB66-4B56-ACC5-7DE96DE11184}" destId="{76248684-B4B0-4C1F-92B5-40CC2FF82E7A}" srcOrd="1" destOrd="0" parTransId="{6411AD52-CDBD-4FBA-9E0A-14EA51B6974F}" sibTransId="{C5935C15-42C8-4BBA-98C2-BBDDB71CF3C6}"/>
    <dgm:cxn modelId="{90B9A7FA-5330-496A-91F2-88AB99855BC3}" type="presOf" srcId="{7DF6FBD0-4955-4D32-A8DA-339A75E9A87B}" destId="{75024891-B63E-4C05-BC69-6700AFBBEB1B}" srcOrd="0" destOrd="1" presId="urn:microsoft.com/office/officeart/2005/8/layout/vList2"/>
    <dgm:cxn modelId="{572D98FE-FFB9-422D-983B-09D12EF42E31}" type="presOf" srcId="{17FDBE89-FEA2-415A-905A-E06C7A3F1BB0}" destId="{93146445-1712-4DA0-B8A1-A47FEB5E23B8}" srcOrd="0" destOrd="0" presId="urn:microsoft.com/office/officeart/2005/8/layout/vList2"/>
    <dgm:cxn modelId="{098D3391-FAE1-4B0A-A559-77DC85583A22}" type="presParOf" srcId="{2BDA61DD-0B1B-4EFA-B982-DD56A80A0F11}" destId="{26C779F2-EC33-4DC6-8641-7142A09A4701}" srcOrd="0" destOrd="0" presId="urn:microsoft.com/office/officeart/2005/8/layout/vList2"/>
    <dgm:cxn modelId="{C6695637-ED30-4C24-AA11-6606202B9C37}" type="presParOf" srcId="{2BDA61DD-0B1B-4EFA-B982-DD56A80A0F11}" destId="{75024891-B63E-4C05-BC69-6700AFBBEB1B}" srcOrd="1" destOrd="0" presId="urn:microsoft.com/office/officeart/2005/8/layout/vList2"/>
    <dgm:cxn modelId="{EA7C2520-660A-4FC5-8DDD-BB1530410AAA}" type="presParOf" srcId="{2BDA61DD-0B1B-4EFA-B982-DD56A80A0F11}" destId="{000476BB-445B-486F-A920-2DF4BFB38FF2}" srcOrd="2" destOrd="0" presId="urn:microsoft.com/office/officeart/2005/8/layout/vList2"/>
    <dgm:cxn modelId="{44C361C1-31A9-4489-89DF-4E63B98C2BD4}" type="presParOf" srcId="{2BDA61DD-0B1B-4EFA-B982-DD56A80A0F11}" destId="{93146445-1712-4DA0-B8A1-A47FEB5E23B8}" srcOrd="3" destOrd="0" presId="urn:microsoft.com/office/officeart/2005/8/layout/vList2"/>
    <dgm:cxn modelId="{47AB4830-6650-4898-A131-C75BBDF0BA2A}" type="presParOf" srcId="{2BDA61DD-0B1B-4EFA-B982-DD56A80A0F11}" destId="{1D322FDB-295E-4D71-B19E-193DFB1C1ECE}" srcOrd="4" destOrd="0" presId="urn:microsoft.com/office/officeart/2005/8/layout/vList2"/>
    <dgm:cxn modelId="{F007E5BD-9320-4FB6-8732-FBFD0177DEB1}" type="presParOf" srcId="{2BDA61DD-0B1B-4EFA-B982-DD56A80A0F11}" destId="{30AF5DD1-D379-47D2-87A6-839B408FA3F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779F2-EC33-4DC6-8641-7142A09A4701}">
      <dsp:nvSpPr>
        <dsp:cNvPr id="0" name=""/>
        <dsp:cNvSpPr/>
      </dsp:nvSpPr>
      <dsp:spPr>
        <a:xfrm>
          <a:off x="0" y="64049"/>
          <a:ext cx="4416425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Group A</a:t>
          </a:r>
        </a:p>
      </dsp:txBody>
      <dsp:txXfrm>
        <a:off x="31984" y="96033"/>
        <a:ext cx="4352457" cy="591232"/>
      </dsp:txXfrm>
    </dsp:sp>
    <dsp:sp modelId="{75024891-B63E-4C05-BC69-6700AFBBEB1B}">
      <dsp:nvSpPr>
        <dsp:cNvPr id="0" name=""/>
        <dsp:cNvSpPr/>
      </dsp:nvSpPr>
      <dsp:spPr>
        <a:xfrm>
          <a:off x="0" y="719249"/>
          <a:ext cx="441642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2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0" y="719249"/>
        <a:ext cx="4416425" cy="724500"/>
      </dsp:txXfrm>
    </dsp:sp>
    <dsp:sp modelId="{000476BB-445B-486F-A920-2DF4BFB38FF2}">
      <dsp:nvSpPr>
        <dsp:cNvPr id="0" name=""/>
        <dsp:cNvSpPr/>
      </dsp:nvSpPr>
      <dsp:spPr>
        <a:xfrm>
          <a:off x="0" y="1443750"/>
          <a:ext cx="4416425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Group B</a:t>
          </a:r>
        </a:p>
      </dsp:txBody>
      <dsp:txXfrm>
        <a:off x="31984" y="1475734"/>
        <a:ext cx="4352457" cy="591232"/>
      </dsp:txXfrm>
    </dsp:sp>
    <dsp:sp modelId="{93146445-1712-4DA0-B8A1-A47FEB5E23B8}">
      <dsp:nvSpPr>
        <dsp:cNvPr id="0" name=""/>
        <dsp:cNvSpPr/>
      </dsp:nvSpPr>
      <dsp:spPr>
        <a:xfrm>
          <a:off x="0" y="2098950"/>
          <a:ext cx="441642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2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0" y="2098950"/>
        <a:ext cx="4416425" cy="724500"/>
      </dsp:txXfrm>
    </dsp:sp>
    <dsp:sp modelId="{1D322FDB-295E-4D71-B19E-193DFB1C1ECE}">
      <dsp:nvSpPr>
        <dsp:cNvPr id="0" name=""/>
        <dsp:cNvSpPr/>
      </dsp:nvSpPr>
      <dsp:spPr>
        <a:xfrm>
          <a:off x="0" y="2823450"/>
          <a:ext cx="4416425" cy="65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Group C</a:t>
          </a:r>
        </a:p>
      </dsp:txBody>
      <dsp:txXfrm>
        <a:off x="31984" y="2855434"/>
        <a:ext cx="4352457" cy="591232"/>
      </dsp:txXfrm>
    </dsp:sp>
    <dsp:sp modelId="{30AF5DD1-D379-47D2-87A6-839B408FA3FD}">
      <dsp:nvSpPr>
        <dsp:cNvPr id="0" name=""/>
        <dsp:cNvSpPr/>
      </dsp:nvSpPr>
      <dsp:spPr>
        <a:xfrm>
          <a:off x="0" y="3478650"/>
          <a:ext cx="441642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2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1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Task 2</a:t>
          </a:r>
        </a:p>
      </dsp:txBody>
      <dsp:txXfrm>
        <a:off x="0" y="3478650"/>
        <a:ext cx="4416425" cy="72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8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5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657880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90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4287912"/>
              </p:ext>
            </p:extLst>
          </p:nvPr>
        </p:nvGraphicFramePr>
        <p:xfrm>
          <a:off x="6249988" y="1905000"/>
          <a:ext cx="4416426" cy="2590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72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34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 descr="Vertical Bullet List showing 3 groups arranged one below the other with bullet points for task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9429840"/>
              </p:ext>
            </p:extLst>
          </p:nvPr>
        </p:nvGraphicFramePr>
        <p:xfrm>
          <a:off x="6249988" y="1905000"/>
          <a:ext cx="4416425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02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Add a Slide Title - 1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36770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140</Words>
  <Application>Microsoft Office PowerPoint</Application>
  <PresentationFormat>Custom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Euphemia</vt:lpstr>
      <vt:lpstr>Curves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  <vt:lpstr>Add a Slide Title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2021-03-06T07:34:44Z</dcterms:created>
  <dcterms:modified xsi:type="dcterms:W3CDTF">2021-03-06T07:34:49Z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