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74" r:id="rId9"/>
    <p:sldId id="257" r:id="rId10"/>
    <p:sldId id="270" r:id="rId11"/>
    <p:sldId id="262" r:id="rId12"/>
    <p:sldId id="263" r:id="rId13"/>
    <p:sldId id="275" r:id="rId14"/>
    <p:sldId id="265" r:id="rId15"/>
    <p:sldId id="26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A-42CC-90F0-6198136A2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A-42CC-90F0-6198136A22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A-42CC-90F0-6198136A22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597442544"/>
        <c:axId val="597441760"/>
      </c:barChart>
      <c:catAx>
        <c:axId val="59744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41760"/>
        <c:crosses val="autoZero"/>
        <c:auto val="1"/>
        <c:lblAlgn val="ctr"/>
        <c:lblOffset val="100"/>
        <c:noMultiLvlLbl val="0"/>
      </c:catAx>
      <c:valAx>
        <c:axId val="59744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74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A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B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Group C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100% Stack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419739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2148556"/>
              </p:ext>
            </p:extLst>
          </p:nvPr>
        </p:nvGraphicFramePr>
        <p:xfrm>
          <a:off x="6246813" y="1828800"/>
          <a:ext cx="464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1045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0</TotalTime>
  <Words>126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</vt:lpstr>
      <vt:lpstr>Woodgrain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2021-03-06T07:35:06Z</dcterms:created>
  <dcterms:modified xsi:type="dcterms:W3CDTF">2021-03-06T07:35:16Z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